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diagrams/colors2.xml" ContentType="application/vnd.openxmlformats-officedocument.drawingml.diagramColors+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4"/>
    <p:sldMasterId id="2147483915" r:id="rId5"/>
  </p:sldMasterIdLst>
  <p:notesMasterIdLst>
    <p:notesMasterId r:id="rId44"/>
  </p:notesMasterIdLst>
  <p:handoutMasterIdLst>
    <p:handoutMasterId r:id="rId45"/>
  </p:handoutMasterIdLst>
  <p:sldIdLst>
    <p:sldId id="311" r:id="rId6"/>
    <p:sldId id="343" r:id="rId7"/>
    <p:sldId id="352" r:id="rId8"/>
    <p:sldId id="365" r:id="rId9"/>
    <p:sldId id="361" r:id="rId10"/>
    <p:sldId id="363" r:id="rId11"/>
    <p:sldId id="364" r:id="rId12"/>
    <p:sldId id="375" r:id="rId13"/>
    <p:sldId id="378" r:id="rId14"/>
    <p:sldId id="354" r:id="rId15"/>
    <p:sldId id="394" r:id="rId16"/>
    <p:sldId id="356" r:id="rId17"/>
    <p:sldId id="358" r:id="rId18"/>
    <p:sldId id="357" r:id="rId19"/>
    <p:sldId id="359" r:id="rId20"/>
    <p:sldId id="366" r:id="rId21"/>
    <p:sldId id="367" r:id="rId22"/>
    <p:sldId id="368" r:id="rId23"/>
    <p:sldId id="370" r:id="rId24"/>
    <p:sldId id="360" r:id="rId25"/>
    <p:sldId id="371" r:id="rId26"/>
    <p:sldId id="384" r:id="rId27"/>
    <p:sldId id="386" r:id="rId28"/>
    <p:sldId id="388" r:id="rId29"/>
    <p:sldId id="325" r:id="rId30"/>
    <p:sldId id="326" r:id="rId31"/>
    <p:sldId id="329" r:id="rId32"/>
    <p:sldId id="380" r:id="rId33"/>
    <p:sldId id="327" r:id="rId34"/>
    <p:sldId id="381" r:id="rId35"/>
    <p:sldId id="393" r:id="rId36"/>
    <p:sldId id="391" r:id="rId37"/>
    <p:sldId id="328" r:id="rId38"/>
    <p:sldId id="337" r:id="rId39"/>
    <p:sldId id="390" r:id="rId40"/>
    <p:sldId id="340" r:id="rId41"/>
    <p:sldId id="339" r:id="rId42"/>
    <p:sldId id="313" r:id="rId43"/>
  </p:sldIdLst>
  <p:sldSz cx="9144000" cy="6858000" type="screen4x3"/>
  <p:notesSz cx="7188200" cy="94488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0000"/>
    <a:srgbClr val="192168"/>
    <a:srgbClr val="000066"/>
    <a:srgbClr val="202A84"/>
    <a:srgbClr val="1978EB"/>
    <a:srgbClr val="3333FF"/>
    <a:srgbClr val="CC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25" autoAdjust="0"/>
    <p:restoredTop sz="69623" autoAdjust="0"/>
  </p:normalViewPr>
  <p:slideViewPr>
    <p:cSldViewPr>
      <p:cViewPr>
        <p:scale>
          <a:sx n="100" d="100"/>
          <a:sy n="100" d="100"/>
        </p:scale>
        <p:origin x="-228"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9" d="100"/>
          <a:sy n="69" d="100"/>
        </p:scale>
        <p:origin x="-1698" y="-90"/>
      </p:cViewPr>
      <p:guideLst>
        <p:guide orient="horz" pos="2976"/>
        <p:guide pos="2264"/>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heme" Target="theme/theme1.xml"/><Relationship Id="rId8"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187F5A-2DE2-41F6-9E7B-76E69370ACB9}"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US"/>
        </a:p>
      </dgm:t>
    </dgm:pt>
    <dgm:pt modelId="{DA96A7A7-DD67-42A5-8256-11059EE5DEB3}">
      <dgm:prSet phldrT="[Text]"/>
      <dgm:spPr>
        <a:solidFill>
          <a:schemeClr val="accent3">
            <a:lumMod val="20000"/>
            <a:lumOff val="80000"/>
          </a:schemeClr>
        </a:solidFill>
      </dgm:spPr>
      <dgm:t>
        <a:bodyPr/>
        <a:lstStyle/>
        <a:p>
          <a:r>
            <a:rPr lang="en-US" dirty="0" smtClean="0">
              <a:solidFill>
                <a:srgbClr val="000000"/>
              </a:solidFill>
            </a:rPr>
            <a:t>Consumer Behavior</a:t>
          </a:r>
          <a:endParaRPr lang="en-US" dirty="0">
            <a:solidFill>
              <a:srgbClr val="000000"/>
            </a:solidFill>
          </a:endParaRPr>
        </a:p>
      </dgm:t>
    </dgm:pt>
    <dgm:pt modelId="{B867AF74-B9F1-438C-A62A-45D6C172DB91}" type="parTrans" cxnId="{30C6F6E1-8434-4FB0-8CBD-A3C24088D4D7}">
      <dgm:prSet/>
      <dgm:spPr/>
      <dgm:t>
        <a:bodyPr/>
        <a:lstStyle/>
        <a:p>
          <a:endParaRPr lang="en-US"/>
        </a:p>
      </dgm:t>
    </dgm:pt>
    <dgm:pt modelId="{0F0437BB-483F-47BA-BE76-C6246B9DF05D}" type="sibTrans" cxnId="{30C6F6E1-8434-4FB0-8CBD-A3C24088D4D7}">
      <dgm:prSet/>
      <dgm:spPr/>
      <dgm:t>
        <a:bodyPr/>
        <a:lstStyle/>
        <a:p>
          <a:endParaRPr lang="en-US"/>
        </a:p>
      </dgm:t>
    </dgm:pt>
    <dgm:pt modelId="{AE06E9FD-B706-4CCD-A790-A4BE039E8405}">
      <dgm:prSet phldrT="[Text]"/>
      <dgm:spPr>
        <a:solidFill>
          <a:schemeClr val="tx2">
            <a:lumMod val="25000"/>
            <a:lumOff val="75000"/>
          </a:schemeClr>
        </a:solidFill>
      </dgm:spPr>
      <dgm:t>
        <a:bodyPr/>
        <a:lstStyle/>
        <a:p>
          <a:r>
            <a:rPr lang="en-US" b="1" dirty="0" smtClean="0">
              <a:solidFill>
                <a:srgbClr val="000000"/>
              </a:solidFill>
            </a:rPr>
            <a:t>Household demographics</a:t>
          </a:r>
          <a:endParaRPr lang="en-US" b="1" dirty="0">
            <a:solidFill>
              <a:srgbClr val="000000"/>
            </a:solidFill>
          </a:endParaRPr>
        </a:p>
      </dgm:t>
    </dgm:pt>
    <dgm:pt modelId="{E7FFDD93-8F29-448C-9315-4D139B0B38AF}" type="parTrans" cxnId="{F733972A-24A1-4DF9-91C5-B8007353A1B5}">
      <dgm:prSet/>
      <dgm:spPr/>
      <dgm:t>
        <a:bodyPr/>
        <a:lstStyle/>
        <a:p>
          <a:endParaRPr lang="en-US"/>
        </a:p>
      </dgm:t>
    </dgm:pt>
    <dgm:pt modelId="{B2560968-2A97-4CD4-B4AF-8D7CFF7168D8}" type="sibTrans" cxnId="{F733972A-24A1-4DF9-91C5-B8007353A1B5}">
      <dgm:prSet/>
      <dgm:spPr/>
      <dgm:t>
        <a:bodyPr/>
        <a:lstStyle/>
        <a:p>
          <a:endParaRPr lang="en-US"/>
        </a:p>
      </dgm:t>
    </dgm:pt>
    <dgm:pt modelId="{3C00981A-DC94-42A8-B12E-3239BC7C1025}">
      <dgm:prSet phldrT="[Text]"/>
      <dgm:spPr>
        <a:solidFill>
          <a:schemeClr val="tx2">
            <a:lumMod val="25000"/>
            <a:lumOff val="75000"/>
          </a:schemeClr>
        </a:solidFill>
      </dgm:spPr>
      <dgm:t>
        <a:bodyPr/>
        <a:lstStyle/>
        <a:p>
          <a:r>
            <a:rPr lang="en-US" b="1" dirty="0" smtClean="0">
              <a:solidFill>
                <a:srgbClr val="000000"/>
              </a:solidFill>
            </a:rPr>
            <a:t>Motivation</a:t>
          </a:r>
          <a:endParaRPr lang="en-US" b="1" dirty="0">
            <a:solidFill>
              <a:srgbClr val="000000"/>
            </a:solidFill>
          </a:endParaRPr>
        </a:p>
      </dgm:t>
    </dgm:pt>
    <dgm:pt modelId="{92CFF0B1-001D-472A-8938-1F2467391FB5}" type="parTrans" cxnId="{77CC6832-E587-48CD-8558-26AB0F8FD384}">
      <dgm:prSet/>
      <dgm:spPr/>
      <dgm:t>
        <a:bodyPr/>
        <a:lstStyle/>
        <a:p>
          <a:endParaRPr lang="en-US"/>
        </a:p>
      </dgm:t>
    </dgm:pt>
    <dgm:pt modelId="{88112900-64FF-4B67-9F6E-8803968AA014}" type="sibTrans" cxnId="{77CC6832-E587-48CD-8558-26AB0F8FD384}">
      <dgm:prSet/>
      <dgm:spPr/>
      <dgm:t>
        <a:bodyPr/>
        <a:lstStyle/>
        <a:p>
          <a:endParaRPr lang="en-US"/>
        </a:p>
      </dgm:t>
    </dgm:pt>
    <dgm:pt modelId="{5DEA7E5E-0CDF-4029-B205-183A7B6974A3}">
      <dgm:prSet phldrT="[Text]"/>
      <dgm:spPr>
        <a:solidFill>
          <a:schemeClr val="tx2">
            <a:lumMod val="25000"/>
            <a:lumOff val="75000"/>
          </a:schemeClr>
        </a:solidFill>
      </dgm:spPr>
      <dgm:t>
        <a:bodyPr/>
        <a:lstStyle/>
        <a:p>
          <a:r>
            <a:rPr lang="en-US" b="1" dirty="0" smtClean="0">
              <a:solidFill>
                <a:srgbClr val="000000"/>
              </a:solidFill>
            </a:rPr>
            <a:t>Lifestyle</a:t>
          </a:r>
          <a:endParaRPr lang="en-US" b="1" dirty="0">
            <a:solidFill>
              <a:srgbClr val="000000"/>
            </a:solidFill>
          </a:endParaRPr>
        </a:p>
      </dgm:t>
    </dgm:pt>
    <dgm:pt modelId="{65FFFA8C-9629-4ED1-91EF-04AEA49CA1AB}" type="parTrans" cxnId="{3081AEB4-E449-4649-8FBA-E33DE8A27A55}">
      <dgm:prSet/>
      <dgm:spPr/>
      <dgm:t>
        <a:bodyPr/>
        <a:lstStyle/>
        <a:p>
          <a:endParaRPr lang="en-US"/>
        </a:p>
      </dgm:t>
    </dgm:pt>
    <dgm:pt modelId="{BA64981E-BC1B-4458-8A84-5517767A254D}" type="sibTrans" cxnId="{3081AEB4-E449-4649-8FBA-E33DE8A27A55}">
      <dgm:prSet/>
      <dgm:spPr/>
      <dgm:t>
        <a:bodyPr/>
        <a:lstStyle/>
        <a:p>
          <a:endParaRPr lang="en-US"/>
        </a:p>
      </dgm:t>
    </dgm:pt>
    <dgm:pt modelId="{B694AF5F-E0C5-4678-AC1C-CBBFD0C805CE}">
      <dgm:prSet phldrT="[Text]"/>
      <dgm:spPr>
        <a:solidFill>
          <a:schemeClr val="tx2">
            <a:lumMod val="25000"/>
            <a:lumOff val="75000"/>
          </a:schemeClr>
        </a:solidFill>
      </dgm:spPr>
      <dgm:t>
        <a:bodyPr/>
        <a:lstStyle/>
        <a:p>
          <a:r>
            <a:rPr lang="en-US" b="1" dirty="0" smtClean="0">
              <a:solidFill>
                <a:srgbClr val="000000"/>
              </a:solidFill>
            </a:rPr>
            <a:t>New product introduction</a:t>
          </a:r>
          <a:endParaRPr lang="en-US" b="1" dirty="0">
            <a:solidFill>
              <a:srgbClr val="000000"/>
            </a:solidFill>
          </a:endParaRPr>
        </a:p>
      </dgm:t>
    </dgm:pt>
    <dgm:pt modelId="{4964C07A-5837-49D1-866F-DD838FAEEB8B}" type="parTrans" cxnId="{CF146D48-AACB-4ED1-A4E5-27434F6AD116}">
      <dgm:prSet/>
      <dgm:spPr/>
      <dgm:t>
        <a:bodyPr/>
        <a:lstStyle/>
        <a:p>
          <a:endParaRPr lang="en-US"/>
        </a:p>
      </dgm:t>
    </dgm:pt>
    <dgm:pt modelId="{6284FB78-343A-4461-89F7-A2A04BF3FB5B}" type="sibTrans" cxnId="{CF146D48-AACB-4ED1-A4E5-27434F6AD116}">
      <dgm:prSet/>
      <dgm:spPr/>
      <dgm:t>
        <a:bodyPr/>
        <a:lstStyle/>
        <a:p>
          <a:endParaRPr lang="en-US"/>
        </a:p>
      </dgm:t>
    </dgm:pt>
    <dgm:pt modelId="{F22E1FD2-2D99-4EAA-974F-C175CB3A6D90}">
      <dgm:prSet phldrT="[Text]"/>
      <dgm:spPr>
        <a:solidFill>
          <a:schemeClr val="tx2">
            <a:lumMod val="25000"/>
            <a:lumOff val="75000"/>
          </a:schemeClr>
        </a:solidFill>
      </dgm:spPr>
      <dgm:t>
        <a:bodyPr/>
        <a:lstStyle/>
        <a:p>
          <a:r>
            <a:rPr lang="en-US" b="1" dirty="0" smtClean="0">
              <a:solidFill>
                <a:srgbClr val="000000"/>
              </a:solidFill>
            </a:rPr>
            <a:t>Brand preference</a:t>
          </a:r>
          <a:endParaRPr lang="en-US" b="1" dirty="0">
            <a:solidFill>
              <a:srgbClr val="000000"/>
            </a:solidFill>
          </a:endParaRPr>
        </a:p>
      </dgm:t>
    </dgm:pt>
    <dgm:pt modelId="{A126D57C-D618-4D61-9479-9F420A6CC84E}" type="parTrans" cxnId="{4F105544-D358-45BF-A258-D26AA355FF91}">
      <dgm:prSet/>
      <dgm:spPr/>
      <dgm:t>
        <a:bodyPr/>
        <a:lstStyle/>
        <a:p>
          <a:endParaRPr lang="en-US"/>
        </a:p>
      </dgm:t>
    </dgm:pt>
    <dgm:pt modelId="{DE7438C9-E21F-42C9-AE98-53CDCEA394C9}" type="sibTrans" cxnId="{4F105544-D358-45BF-A258-D26AA355FF91}">
      <dgm:prSet/>
      <dgm:spPr/>
      <dgm:t>
        <a:bodyPr/>
        <a:lstStyle/>
        <a:p>
          <a:endParaRPr lang="en-US"/>
        </a:p>
      </dgm:t>
    </dgm:pt>
    <dgm:pt modelId="{72255C5E-B742-48D1-9076-F27D3E8AA0FE}">
      <dgm:prSet phldrT="[Text]"/>
      <dgm:spPr>
        <a:solidFill>
          <a:schemeClr val="tx2">
            <a:lumMod val="25000"/>
            <a:lumOff val="75000"/>
          </a:schemeClr>
        </a:solidFill>
      </dgm:spPr>
      <dgm:t>
        <a:bodyPr/>
        <a:lstStyle/>
        <a:p>
          <a:r>
            <a:rPr lang="en-US" b="1" dirty="0" smtClean="0">
              <a:solidFill>
                <a:srgbClr val="000000"/>
              </a:solidFill>
            </a:rPr>
            <a:t>Substitution</a:t>
          </a:r>
          <a:endParaRPr lang="en-US" b="1" dirty="0">
            <a:solidFill>
              <a:srgbClr val="000000"/>
            </a:solidFill>
          </a:endParaRPr>
        </a:p>
      </dgm:t>
    </dgm:pt>
    <dgm:pt modelId="{14963168-1529-4AF5-A682-80C0E1D53647}" type="parTrans" cxnId="{FA36DB12-967F-4075-A38A-8E68B7C4ECEC}">
      <dgm:prSet/>
      <dgm:spPr/>
      <dgm:t>
        <a:bodyPr/>
        <a:lstStyle/>
        <a:p>
          <a:endParaRPr lang="en-US"/>
        </a:p>
      </dgm:t>
    </dgm:pt>
    <dgm:pt modelId="{9D42D80D-BD22-4019-9337-90AFE9C7284C}" type="sibTrans" cxnId="{FA36DB12-967F-4075-A38A-8E68B7C4ECEC}">
      <dgm:prSet/>
      <dgm:spPr/>
      <dgm:t>
        <a:bodyPr/>
        <a:lstStyle/>
        <a:p>
          <a:endParaRPr lang="en-US"/>
        </a:p>
      </dgm:t>
    </dgm:pt>
    <dgm:pt modelId="{37662712-05BB-4A7B-ADF6-951603548AE4}" type="pres">
      <dgm:prSet presAssocID="{C4187F5A-2DE2-41F6-9E7B-76E69370ACB9}" presName="cycle" presStyleCnt="0">
        <dgm:presLayoutVars>
          <dgm:chMax val="1"/>
          <dgm:dir/>
          <dgm:animLvl val="ctr"/>
          <dgm:resizeHandles val="exact"/>
        </dgm:presLayoutVars>
      </dgm:prSet>
      <dgm:spPr/>
      <dgm:t>
        <a:bodyPr/>
        <a:lstStyle/>
        <a:p>
          <a:endParaRPr lang="en-US"/>
        </a:p>
      </dgm:t>
    </dgm:pt>
    <dgm:pt modelId="{528127A3-6A3B-4279-8C13-29A2B1CECA94}" type="pres">
      <dgm:prSet presAssocID="{DA96A7A7-DD67-42A5-8256-11059EE5DEB3}" presName="centerShape" presStyleLbl="node0" presStyleIdx="0" presStyleCnt="1" custScaleX="134503" custScaleY="138196"/>
      <dgm:spPr/>
      <dgm:t>
        <a:bodyPr/>
        <a:lstStyle/>
        <a:p>
          <a:endParaRPr lang="en-US"/>
        </a:p>
      </dgm:t>
    </dgm:pt>
    <dgm:pt modelId="{409B12A4-9088-4FA0-A2D9-B2B8D816D4BE}" type="pres">
      <dgm:prSet presAssocID="{E7FFDD93-8F29-448C-9315-4D139B0B38AF}" presName="Name9" presStyleLbl="parChTrans1D2" presStyleIdx="0" presStyleCnt="6"/>
      <dgm:spPr/>
      <dgm:t>
        <a:bodyPr/>
        <a:lstStyle/>
        <a:p>
          <a:endParaRPr lang="en-US"/>
        </a:p>
      </dgm:t>
    </dgm:pt>
    <dgm:pt modelId="{EDF89D3C-2B4A-45A8-9A5A-CE9C8786B2AB}" type="pres">
      <dgm:prSet presAssocID="{E7FFDD93-8F29-448C-9315-4D139B0B38AF}" presName="connTx" presStyleLbl="parChTrans1D2" presStyleIdx="0" presStyleCnt="6"/>
      <dgm:spPr/>
      <dgm:t>
        <a:bodyPr/>
        <a:lstStyle/>
        <a:p>
          <a:endParaRPr lang="en-US"/>
        </a:p>
      </dgm:t>
    </dgm:pt>
    <dgm:pt modelId="{E013B482-08A2-4E0A-BE3E-E7B23CDB63D4}" type="pres">
      <dgm:prSet presAssocID="{AE06E9FD-B706-4CCD-A790-A4BE039E8405}" presName="node" presStyleLbl="node1" presStyleIdx="0" presStyleCnt="6" custRadScaleRad="103857">
        <dgm:presLayoutVars>
          <dgm:bulletEnabled val="1"/>
        </dgm:presLayoutVars>
      </dgm:prSet>
      <dgm:spPr/>
      <dgm:t>
        <a:bodyPr/>
        <a:lstStyle/>
        <a:p>
          <a:endParaRPr lang="en-US"/>
        </a:p>
      </dgm:t>
    </dgm:pt>
    <dgm:pt modelId="{19B48154-C09A-4EF2-BEF6-34CF5D002D90}" type="pres">
      <dgm:prSet presAssocID="{92CFF0B1-001D-472A-8938-1F2467391FB5}" presName="Name9" presStyleLbl="parChTrans1D2" presStyleIdx="1" presStyleCnt="6"/>
      <dgm:spPr/>
      <dgm:t>
        <a:bodyPr/>
        <a:lstStyle/>
        <a:p>
          <a:endParaRPr lang="en-US"/>
        </a:p>
      </dgm:t>
    </dgm:pt>
    <dgm:pt modelId="{6A52B6BB-7C19-4D57-A7A1-5E7AB17F7040}" type="pres">
      <dgm:prSet presAssocID="{92CFF0B1-001D-472A-8938-1F2467391FB5}" presName="connTx" presStyleLbl="parChTrans1D2" presStyleIdx="1" presStyleCnt="6"/>
      <dgm:spPr/>
      <dgm:t>
        <a:bodyPr/>
        <a:lstStyle/>
        <a:p>
          <a:endParaRPr lang="en-US"/>
        </a:p>
      </dgm:t>
    </dgm:pt>
    <dgm:pt modelId="{9C1C1B39-9F65-464D-AA58-85A3699E0505}" type="pres">
      <dgm:prSet presAssocID="{3C00981A-DC94-42A8-B12E-3239BC7C1025}" presName="node" presStyleLbl="node1" presStyleIdx="1" presStyleCnt="6" custRadScaleRad="115540" custRadScaleInc="-7410">
        <dgm:presLayoutVars>
          <dgm:bulletEnabled val="1"/>
        </dgm:presLayoutVars>
      </dgm:prSet>
      <dgm:spPr/>
      <dgm:t>
        <a:bodyPr/>
        <a:lstStyle/>
        <a:p>
          <a:endParaRPr lang="en-US"/>
        </a:p>
      </dgm:t>
    </dgm:pt>
    <dgm:pt modelId="{6452F4C0-B751-41B6-ACEC-668583E2C857}" type="pres">
      <dgm:prSet presAssocID="{65FFFA8C-9629-4ED1-91EF-04AEA49CA1AB}" presName="Name9" presStyleLbl="parChTrans1D2" presStyleIdx="2" presStyleCnt="6"/>
      <dgm:spPr/>
      <dgm:t>
        <a:bodyPr/>
        <a:lstStyle/>
        <a:p>
          <a:endParaRPr lang="en-US"/>
        </a:p>
      </dgm:t>
    </dgm:pt>
    <dgm:pt modelId="{C5E6673C-A943-4A7A-A0FF-E30069A3D7D3}" type="pres">
      <dgm:prSet presAssocID="{65FFFA8C-9629-4ED1-91EF-04AEA49CA1AB}" presName="connTx" presStyleLbl="parChTrans1D2" presStyleIdx="2" presStyleCnt="6"/>
      <dgm:spPr/>
      <dgm:t>
        <a:bodyPr/>
        <a:lstStyle/>
        <a:p>
          <a:endParaRPr lang="en-US"/>
        </a:p>
      </dgm:t>
    </dgm:pt>
    <dgm:pt modelId="{47F29649-DCFB-4CF2-8BBC-407D421D623B}" type="pres">
      <dgm:prSet presAssocID="{5DEA7E5E-0CDF-4029-B205-183A7B6974A3}" presName="node" presStyleLbl="node1" presStyleIdx="2" presStyleCnt="6" custRadScaleRad="116541" custRadScaleInc="9986">
        <dgm:presLayoutVars>
          <dgm:bulletEnabled val="1"/>
        </dgm:presLayoutVars>
      </dgm:prSet>
      <dgm:spPr/>
      <dgm:t>
        <a:bodyPr/>
        <a:lstStyle/>
        <a:p>
          <a:endParaRPr lang="en-US"/>
        </a:p>
      </dgm:t>
    </dgm:pt>
    <dgm:pt modelId="{34670038-4AD7-4C24-9473-0769C2C04C5C}" type="pres">
      <dgm:prSet presAssocID="{4964C07A-5837-49D1-866F-DD838FAEEB8B}" presName="Name9" presStyleLbl="parChTrans1D2" presStyleIdx="3" presStyleCnt="6"/>
      <dgm:spPr/>
      <dgm:t>
        <a:bodyPr/>
        <a:lstStyle/>
        <a:p>
          <a:endParaRPr lang="en-US"/>
        </a:p>
      </dgm:t>
    </dgm:pt>
    <dgm:pt modelId="{E79F002B-D8C1-4970-9999-46BD40DFC82C}" type="pres">
      <dgm:prSet presAssocID="{4964C07A-5837-49D1-866F-DD838FAEEB8B}" presName="connTx" presStyleLbl="parChTrans1D2" presStyleIdx="3" presStyleCnt="6"/>
      <dgm:spPr/>
      <dgm:t>
        <a:bodyPr/>
        <a:lstStyle/>
        <a:p>
          <a:endParaRPr lang="en-US"/>
        </a:p>
      </dgm:t>
    </dgm:pt>
    <dgm:pt modelId="{3649C237-CB60-463F-9492-6D47CD88E1C2}" type="pres">
      <dgm:prSet presAssocID="{B694AF5F-E0C5-4678-AC1C-CBBFD0C805CE}" presName="node" presStyleLbl="node1" presStyleIdx="3" presStyleCnt="6" custRadScaleRad="105715">
        <dgm:presLayoutVars>
          <dgm:bulletEnabled val="1"/>
        </dgm:presLayoutVars>
      </dgm:prSet>
      <dgm:spPr/>
      <dgm:t>
        <a:bodyPr/>
        <a:lstStyle/>
        <a:p>
          <a:endParaRPr lang="en-US"/>
        </a:p>
      </dgm:t>
    </dgm:pt>
    <dgm:pt modelId="{2598211B-E9F0-43B6-BE1B-D3A51F4C92BF}" type="pres">
      <dgm:prSet presAssocID="{A126D57C-D618-4D61-9479-9F420A6CC84E}" presName="Name9" presStyleLbl="parChTrans1D2" presStyleIdx="4" presStyleCnt="6"/>
      <dgm:spPr/>
      <dgm:t>
        <a:bodyPr/>
        <a:lstStyle/>
        <a:p>
          <a:endParaRPr lang="en-US"/>
        </a:p>
      </dgm:t>
    </dgm:pt>
    <dgm:pt modelId="{533CF568-CAF7-46E0-9073-071EE033B452}" type="pres">
      <dgm:prSet presAssocID="{A126D57C-D618-4D61-9479-9F420A6CC84E}" presName="connTx" presStyleLbl="parChTrans1D2" presStyleIdx="4" presStyleCnt="6"/>
      <dgm:spPr/>
      <dgm:t>
        <a:bodyPr/>
        <a:lstStyle/>
        <a:p>
          <a:endParaRPr lang="en-US"/>
        </a:p>
      </dgm:t>
    </dgm:pt>
    <dgm:pt modelId="{511FB8EF-EC74-428F-8E6E-0D7A37A6AC2D}" type="pres">
      <dgm:prSet presAssocID="{F22E1FD2-2D99-4EAA-974F-C175CB3A6D90}" presName="node" presStyleLbl="node1" presStyleIdx="4" presStyleCnt="6" custRadScaleRad="111706" custRadScaleInc="3488">
        <dgm:presLayoutVars>
          <dgm:bulletEnabled val="1"/>
        </dgm:presLayoutVars>
      </dgm:prSet>
      <dgm:spPr/>
      <dgm:t>
        <a:bodyPr/>
        <a:lstStyle/>
        <a:p>
          <a:endParaRPr lang="en-US"/>
        </a:p>
      </dgm:t>
    </dgm:pt>
    <dgm:pt modelId="{53D23DD6-39C8-4BBB-9995-0873E30D6E40}" type="pres">
      <dgm:prSet presAssocID="{14963168-1529-4AF5-A682-80C0E1D53647}" presName="Name9" presStyleLbl="parChTrans1D2" presStyleIdx="5" presStyleCnt="6"/>
      <dgm:spPr/>
      <dgm:t>
        <a:bodyPr/>
        <a:lstStyle/>
        <a:p>
          <a:endParaRPr lang="en-US"/>
        </a:p>
      </dgm:t>
    </dgm:pt>
    <dgm:pt modelId="{4BD82FCE-E5E2-415A-8E56-CF15C52EE4A0}" type="pres">
      <dgm:prSet presAssocID="{14963168-1529-4AF5-A682-80C0E1D53647}" presName="connTx" presStyleLbl="parChTrans1D2" presStyleIdx="5" presStyleCnt="6"/>
      <dgm:spPr/>
      <dgm:t>
        <a:bodyPr/>
        <a:lstStyle/>
        <a:p>
          <a:endParaRPr lang="en-US"/>
        </a:p>
      </dgm:t>
    </dgm:pt>
    <dgm:pt modelId="{8E068BD6-C49F-48EF-A7C4-25630F0CD3FC}" type="pres">
      <dgm:prSet presAssocID="{72255C5E-B742-48D1-9076-F27D3E8AA0FE}" presName="node" presStyleLbl="node1" presStyleIdx="5" presStyleCnt="6" custRadScaleRad="115540" custRadScaleInc="7410">
        <dgm:presLayoutVars>
          <dgm:bulletEnabled val="1"/>
        </dgm:presLayoutVars>
      </dgm:prSet>
      <dgm:spPr/>
      <dgm:t>
        <a:bodyPr/>
        <a:lstStyle/>
        <a:p>
          <a:endParaRPr lang="en-US"/>
        </a:p>
      </dgm:t>
    </dgm:pt>
  </dgm:ptLst>
  <dgm:cxnLst>
    <dgm:cxn modelId="{7A101CD9-FB09-44DD-8E1B-222E47A8CC5B}" type="presOf" srcId="{E7FFDD93-8F29-448C-9315-4D139B0B38AF}" destId="{409B12A4-9088-4FA0-A2D9-B2B8D816D4BE}" srcOrd="0" destOrd="0" presId="urn:microsoft.com/office/officeart/2005/8/layout/radial1"/>
    <dgm:cxn modelId="{30C6F6E1-8434-4FB0-8CBD-A3C24088D4D7}" srcId="{C4187F5A-2DE2-41F6-9E7B-76E69370ACB9}" destId="{DA96A7A7-DD67-42A5-8256-11059EE5DEB3}" srcOrd="0" destOrd="0" parTransId="{B867AF74-B9F1-438C-A62A-45D6C172DB91}" sibTransId="{0F0437BB-483F-47BA-BE76-C6246B9DF05D}"/>
    <dgm:cxn modelId="{65F19D3D-35F3-4CCA-8DCE-772C10D95BA5}" type="presOf" srcId="{F22E1FD2-2D99-4EAA-974F-C175CB3A6D90}" destId="{511FB8EF-EC74-428F-8E6E-0D7A37A6AC2D}" srcOrd="0" destOrd="0" presId="urn:microsoft.com/office/officeart/2005/8/layout/radial1"/>
    <dgm:cxn modelId="{5B160BBD-C39D-483F-BA31-B83910952DDD}" type="presOf" srcId="{4964C07A-5837-49D1-866F-DD838FAEEB8B}" destId="{34670038-4AD7-4C24-9473-0769C2C04C5C}" srcOrd="0" destOrd="0" presId="urn:microsoft.com/office/officeart/2005/8/layout/radial1"/>
    <dgm:cxn modelId="{3081AEB4-E449-4649-8FBA-E33DE8A27A55}" srcId="{DA96A7A7-DD67-42A5-8256-11059EE5DEB3}" destId="{5DEA7E5E-0CDF-4029-B205-183A7B6974A3}" srcOrd="2" destOrd="0" parTransId="{65FFFA8C-9629-4ED1-91EF-04AEA49CA1AB}" sibTransId="{BA64981E-BC1B-4458-8A84-5517767A254D}"/>
    <dgm:cxn modelId="{730BEB9D-2C62-4389-A03F-AF5DE391BAAE}" type="presOf" srcId="{DA96A7A7-DD67-42A5-8256-11059EE5DEB3}" destId="{528127A3-6A3B-4279-8C13-29A2B1CECA94}" srcOrd="0" destOrd="0" presId="urn:microsoft.com/office/officeart/2005/8/layout/radial1"/>
    <dgm:cxn modelId="{28D1CC4C-73E4-49E3-998D-73110E96407F}" type="presOf" srcId="{5DEA7E5E-0CDF-4029-B205-183A7B6974A3}" destId="{47F29649-DCFB-4CF2-8BBC-407D421D623B}" srcOrd="0" destOrd="0" presId="urn:microsoft.com/office/officeart/2005/8/layout/radial1"/>
    <dgm:cxn modelId="{F733972A-24A1-4DF9-91C5-B8007353A1B5}" srcId="{DA96A7A7-DD67-42A5-8256-11059EE5DEB3}" destId="{AE06E9FD-B706-4CCD-A790-A4BE039E8405}" srcOrd="0" destOrd="0" parTransId="{E7FFDD93-8F29-448C-9315-4D139B0B38AF}" sibTransId="{B2560968-2A97-4CD4-B4AF-8D7CFF7168D8}"/>
    <dgm:cxn modelId="{4F105544-D358-45BF-A258-D26AA355FF91}" srcId="{DA96A7A7-DD67-42A5-8256-11059EE5DEB3}" destId="{F22E1FD2-2D99-4EAA-974F-C175CB3A6D90}" srcOrd="4" destOrd="0" parTransId="{A126D57C-D618-4D61-9479-9F420A6CC84E}" sibTransId="{DE7438C9-E21F-42C9-AE98-53CDCEA394C9}"/>
    <dgm:cxn modelId="{C1F4A52D-B816-45C9-9AFB-37E738E41796}" type="presOf" srcId="{14963168-1529-4AF5-A682-80C0E1D53647}" destId="{4BD82FCE-E5E2-415A-8E56-CF15C52EE4A0}" srcOrd="1" destOrd="0" presId="urn:microsoft.com/office/officeart/2005/8/layout/radial1"/>
    <dgm:cxn modelId="{F39860C0-0B90-4CE2-B40B-73000A6FEAB8}" type="presOf" srcId="{4964C07A-5837-49D1-866F-DD838FAEEB8B}" destId="{E79F002B-D8C1-4970-9999-46BD40DFC82C}" srcOrd="1" destOrd="0" presId="urn:microsoft.com/office/officeart/2005/8/layout/radial1"/>
    <dgm:cxn modelId="{BE01D021-5840-4EE9-9221-E32EA8F5A6DD}" type="presOf" srcId="{C4187F5A-2DE2-41F6-9E7B-76E69370ACB9}" destId="{37662712-05BB-4A7B-ADF6-951603548AE4}" srcOrd="0" destOrd="0" presId="urn:microsoft.com/office/officeart/2005/8/layout/radial1"/>
    <dgm:cxn modelId="{CF146D48-AACB-4ED1-A4E5-27434F6AD116}" srcId="{DA96A7A7-DD67-42A5-8256-11059EE5DEB3}" destId="{B694AF5F-E0C5-4678-AC1C-CBBFD0C805CE}" srcOrd="3" destOrd="0" parTransId="{4964C07A-5837-49D1-866F-DD838FAEEB8B}" sibTransId="{6284FB78-343A-4461-89F7-A2A04BF3FB5B}"/>
    <dgm:cxn modelId="{BF2F54F4-753C-45E9-8763-79216644D7C5}" type="presOf" srcId="{92CFF0B1-001D-472A-8938-1F2467391FB5}" destId="{6A52B6BB-7C19-4D57-A7A1-5E7AB17F7040}" srcOrd="1" destOrd="0" presId="urn:microsoft.com/office/officeart/2005/8/layout/radial1"/>
    <dgm:cxn modelId="{CAA6120F-3341-4322-ABBC-8520B810B465}" type="presOf" srcId="{14963168-1529-4AF5-A682-80C0E1D53647}" destId="{53D23DD6-39C8-4BBB-9995-0873E30D6E40}" srcOrd="0" destOrd="0" presId="urn:microsoft.com/office/officeart/2005/8/layout/radial1"/>
    <dgm:cxn modelId="{C812D5A4-1082-4A51-A9CD-AAFB7B4E0F8C}" type="presOf" srcId="{65FFFA8C-9629-4ED1-91EF-04AEA49CA1AB}" destId="{C5E6673C-A943-4A7A-A0FF-E30069A3D7D3}" srcOrd="1" destOrd="0" presId="urn:microsoft.com/office/officeart/2005/8/layout/radial1"/>
    <dgm:cxn modelId="{BE2302EC-F74A-4C60-83A5-70DAA0B002ED}" type="presOf" srcId="{AE06E9FD-B706-4CCD-A790-A4BE039E8405}" destId="{E013B482-08A2-4E0A-BE3E-E7B23CDB63D4}" srcOrd="0" destOrd="0" presId="urn:microsoft.com/office/officeart/2005/8/layout/radial1"/>
    <dgm:cxn modelId="{77CC6832-E587-48CD-8558-26AB0F8FD384}" srcId="{DA96A7A7-DD67-42A5-8256-11059EE5DEB3}" destId="{3C00981A-DC94-42A8-B12E-3239BC7C1025}" srcOrd="1" destOrd="0" parTransId="{92CFF0B1-001D-472A-8938-1F2467391FB5}" sibTransId="{88112900-64FF-4B67-9F6E-8803968AA014}"/>
    <dgm:cxn modelId="{CC81F71A-2DDC-4EE1-B373-D4B8171C967E}" type="presOf" srcId="{E7FFDD93-8F29-448C-9315-4D139B0B38AF}" destId="{EDF89D3C-2B4A-45A8-9A5A-CE9C8786B2AB}" srcOrd="1" destOrd="0" presId="urn:microsoft.com/office/officeart/2005/8/layout/radial1"/>
    <dgm:cxn modelId="{8F1A4601-653D-4CBD-A71D-1385A7B3AEAA}" type="presOf" srcId="{A126D57C-D618-4D61-9479-9F420A6CC84E}" destId="{533CF568-CAF7-46E0-9073-071EE033B452}" srcOrd="1" destOrd="0" presId="urn:microsoft.com/office/officeart/2005/8/layout/radial1"/>
    <dgm:cxn modelId="{D2C5565B-C683-4C23-9EC8-F7D0321ECA72}" type="presOf" srcId="{B694AF5F-E0C5-4678-AC1C-CBBFD0C805CE}" destId="{3649C237-CB60-463F-9492-6D47CD88E1C2}" srcOrd="0" destOrd="0" presId="urn:microsoft.com/office/officeart/2005/8/layout/radial1"/>
    <dgm:cxn modelId="{0EFB31C2-F9D6-464E-9FB5-041E7419CEB0}" type="presOf" srcId="{92CFF0B1-001D-472A-8938-1F2467391FB5}" destId="{19B48154-C09A-4EF2-BEF6-34CF5D002D90}" srcOrd="0" destOrd="0" presId="urn:microsoft.com/office/officeart/2005/8/layout/radial1"/>
    <dgm:cxn modelId="{1672FCD2-3CB6-4B3F-94CB-12E9C885BE75}" type="presOf" srcId="{A126D57C-D618-4D61-9479-9F420A6CC84E}" destId="{2598211B-E9F0-43B6-BE1B-D3A51F4C92BF}" srcOrd="0" destOrd="0" presId="urn:microsoft.com/office/officeart/2005/8/layout/radial1"/>
    <dgm:cxn modelId="{67956254-EA72-4D0B-A3CE-77467A6A4850}" type="presOf" srcId="{72255C5E-B742-48D1-9076-F27D3E8AA0FE}" destId="{8E068BD6-C49F-48EF-A7C4-25630F0CD3FC}" srcOrd="0" destOrd="0" presId="urn:microsoft.com/office/officeart/2005/8/layout/radial1"/>
    <dgm:cxn modelId="{22993BCD-C860-4F98-B458-845A6BD262B2}" type="presOf" srcId="{3C00981A-DC94-42A8-B12E-3239BC7C1025}" destId="{9C1C1B39-9F65-464D-AA58-85A3699E0505}" srcOrd="0" destOrd="0" presId="urn:microsoft.com/office/officeart/2005/8/layout/radial1"/>
    <dgm:cxn modelId="{FA36DB12-967F-4075-A38A-8E68B7C4ECEC}" srcId="{DA96A7A7-DD67-42A5-8256-11059EE5DEB3}" destId="{72255C5E-B742-48D1-9076-F27D3E8AA0FE}" srcOrd="5" destOrd="0" parTransId="{14963168-1529-4AF5-A682-80C0E1D53647}" sibTransId="{9D42D80D-BD22-4019-9337-90AFE9C7284C}"/>
    <dgm:cxn modelId="{7C69D814-FB3A-4C73-A537-4392596DB3AE}" type="presOf" srcId="{65FFFA8C-9629-4ED1-91EF-04AEA49CA1AB}" destId="{6452F4C0-B751-41B6-ACEC-668583E2C857}" srcOrd="0" destOrd="0" presId="urn:microsoft.com/office/officeart/2005/8/layout/radial1"/>
    <dgm:cxn modelId="{FCA21D11-1ADB-4605-903F-44B26F343AA1}" type="presParOf" srcId="{37662712-05BB-4A7B-ADF6-951603548AE4}" destId="{528127A3-6A3B-4279-8C13-29A2B1CECA94}" srcOrd="0" destOrd="0" presId="urn:microsoft.com/office/officeart/2005/8/layout/radial1"/>
    <dgm:cxn modelId="{65C9674A-8E2C-4160-98AA-EDF84AFF917C}" type="presParOf" srcId="{37662712-05BB-4A7B-ADF6-951603548AE4}" destId="{409B12A4-9088-4FA0-A2D9-B2B8D816D4BE}" srcOrd="1" destOrd="0" presId="urn:microsoft.com/office/officeart/2005/8/layout/radial1"/>
    <dgm:cxn modelId="{8D9AA179-B564-4001-88B8-DB608F50CA28}" type="presParOf" srcId="{409B12A4-9088-4FA0-A2D9-B2B8D816D4BE}" destId="{EDF89D3C-2B4A-45A8-9A5A-CE9C8786B2AB}" srcOrd="0" destOrd="0" presId="urn:microsoft.com/office/officeart/2005/8/layout/radial1"/>
    <dgm:cxn modelId="{C7E0ED63-CAA8-4A4E-AA31-71612680F395}" type="presParOf" srcId="{37662712-05BB-4A7B-ADF6-951603548AE4}" destId="{E013B482-08A2-4E0A-BE3E-E7B23CDB63D4}" srcOrd="2" destOrd="0" presId="urn:microsoft.com/office/officeart/2005/8/layout/radial1"/>
    <dgm:cxn modelId="{65FE5083-C678-4531-88CA-B06610CEA4B1}" type="presParOf" srcId="{37662712-05BB-4A7B-ADF6-951603548AE4}" destId="{19B48154-C09A-4EF2-BEF6-34CF5D002D90}" srcOrd="3" destOrd="0" presId="urn:microsoft.com/office/officeart/2005/8/layout/radial1"/>
    <dgm:cxn modelId="{FC658D4E-132A-4FCB-9BC5-50E9308F5016}" type="presParOf" srcId="{19B48154-C09A-4EF2-BEF6-34CF5D002D90}" destId="{6A52B6BB-7C19-4D57-A7A1-5E7AB17F7040}" srcOrd="0" destOrd="0" presId="urn:microsoft.com/office/officeart/2005/8/layout/radial1"/>
    <dgm:cxn modelId="{8712D803-2D97-4C6F-8ECA-5541944194A2}" type="presParOf" srcId="{37662712-05BB-4A7B-ADF6-951603548AE4}" destId="{9C1C1B39-9F65-464D-AA58-85A3699E0505}" srcOrd="4" destOrd="0" presId="urn:microsoft.com/office/officeart/2005/8/layout/radial1"/>
    <dgm:cxn modelId="{84D8F235-5893-45F4-BB3E-8920F73087CF}" type="presParOf" srcId="{37662712-05BB-4A7B-ADF6-951603548AE4}" destId="{6452F4C0-B751-41B6-ACEC-668583E2C857}" srcOrd="5" destOrd="0" presId="urn:microsoft.com/office/officeart/2005/8/layout/radial1"/>
    <dgm:cxn modelId="{47A0C73D-9C0C-42D5-B7B7-269A55757579}" type="presParOf" srcId="{6452F4C0-B751-41B6-ACEC-668583E2C857}" destId="{C5E6673C-A943-4A7A-A0FF-E30069A3D7D3}" srcOrd="0" destOrd="0" presId="urn:microsoft.com/office/officeart/2005/8/layout/radial1"/>
    <dgm:cxn modelId="{FBAAD2BF-847E-4077-9B17-26B064264CB3}" type="presParOf" srcId="{37662712-05BB-4A7B-ADF6-951603548AE4}" destId="{47F29649-DCFB-4CF2-8BBC-407D421D623B}" srcOrd="6" destOrd="0" presId="urn:microsoft.com/office/officeart/2005/8/layout/radial1"/>
    <dgm:cxn modelId="{E8E14F52-87E2-4BC7-8A9A-061157584F7A}" type="presParOf" srcId="{37662712-05BB-4A7B-ADF6-951603548AE4}" destId="{34670038-4AD7-4C24-9473-0769C2C04C5C}" srcOrd="7" destOrd="0" presId="urn:microsoft.com/office/officeart/2005/8/layout/radial1"/>
    <dgm:cxn modelId="{660910A2-79A8-43E4-A06E-A6F64C5AC312}" type="presParOf" srcId="{34670038-4AD7-4C24-9473-0769C2C04C5C}" destId="{E79F002B-D8C1-4970-9999-46BD40DFC82C}" srcOrd="0" destOrd="0" presId="urn:microsoft.com/office/officeart/2005/8/layout/radial1"/>
    <dgm:cxn modelId="{0AD26F90-CB8F-4963-9D2F-59B90741E0FE}" type="presParOf" srcId="{37662712-05BB-4A7B-ADF6-951603548AE4}" destId="{3649C237-CB60-463F-9492-6D47CD88E1C2}" srcOrd="8" destOrd="0" presId="urn:microsoft.com/office/officeart/2005/8/layout/radial1"/>
    <dgm:cxn modelId="{E425708F-F6FE-47BA-84FF-4FDCC71088C0}" type="presParOf" srcId="{37662712-05BB-4A7B-ADF6-951603548AE4}" destId="{2598211B-E9F0-43B6-BE1B-D3A51F4C92BF}" srcOrd="9" destOrd="0" presId="urn:microsoft.com/office/officeart/2005/8/layout/radial1"/>
    <dgm:cxn modelId="{847C49A5-9B03-497E-BA76-7C0DC21A41C8}" type="presParOf" srcId="{2598211B-E9F0-43B6-BE1B-D3A51F4C92BF}" destId="{533CF568-CAF7-46E0-9073-071EE033B452}" srcOrd="0" destOrd="0" presId="urn:microsoft.com/office/officeart/2005/8/layout/radial1"/>
    <dgm:cxn modelId="{3DBF430A-5E00-473A-A41F-4B070C9D94E3}" type="presParOf" srcId="{37662712-05BB-4A7B-ADF6-951603548AE4}" destId="{511FB8EF-EC74-428F-8E6E-0D7A37A6AC2D}" srcOrd="10" destOrd="0" presId="urn:microsoft.com/office/officeart/2005/8/layout/radial1"/>
    <dgm:cxn modelId="{7D585C90-F7F0-4250-A10E-142DAD3BF353}" type="presParOf" srcId="{37662712-05BB-4A7B-ADF6-951603548AE4}" destId="{53D23DD6-39C8-4BBB-9995-0873E30D6E40}" srcOrd="11" destOrd="0" presId="urn:microsoft.com/office/officeart/2005/8/layout/radial1"/>
    <dgm:cxn modelId="{212D397B-42DF-4ED6-A574-1EF2E2A0B496}" type="presParOf" srcId="{53D23DD6-39C8-4BBB-9995-0873E30D6E40}" destId="{4BD82FCE-E5E2-415A-8E56-CF15C52EE4A0}" srcOrd="0" destOrd="0" presId="urn:microsoft.com/office/officeart/2005/8/layout/radial1"/>
    <dgm:cxn modelId="{3481CD22-66D9-4997-850F-EFEE5BA7A7D4}" type="presParOf" srcId="{37662712-05BB-4A7B-ADF6-951603548AE4}" destId="{8E068BD6-C49F-48EF-A7C4-25630F0CD3FC}" srcOrd="12" destOrd="0" presId="urn:microsoft.com/office/officeart/2005/8/layout/radia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347D43-447D-4591-8484-41F32AFC2F96}" type="doc">
      <dgm:prSet loTypeId="urn:microsoft.com/office/officeart/2005/8/layout/process1" loCatId="process" qsTypeId="urn:microsoft.com/office/officeart/2005/8/quickstyle/simple1" qsCatId="simple" csTypeId="urn:microsoft.com/office/officeart/2005/8/colors/colorful1" csCatId="colorful" phldr="1"/>
      <dgm:spPr/>
    </dgm:pt>
    <dgm:pt modelId="{21F232E0-4BB7-4E2E-928C-7DFAE5E89060}">
      <dgm:prSet phldrT="[Text]"/>
      <dgm:spPr/>
      <dgm:t>
        <a:bodyPr/>
        <a:lstStyle/>
        <a:p>
          <a:r>
            <a:rPr lang="en-US" dirty="0" smtClean="0"/>
            <a:t>Consumer behavior</a:t>
          </a:r>
          <a:endParaRPr lang="en-US" dirty="0"/>
        </a:p>
      </dgm:t>
    </dgm:pt>
    <dgm:pt modelId="{5E7094FF-6E09-439A-B4C2-2F2C6F72CE17}" type="parTrans" cxnId="{F38D4FF1-3366-4210-B382-FC83609B116A}">
      <dgm:prSet/>
      <dgm:spPr/>
      <dgm:t>
        <a:bodyPr/>
        <a:lstStyle/>
        <a:p>
          <a:endParaRPr lang="en-US"/>
        </a:p>
      </dgm:t>
    </dgm:pt>
    <dgm:pt modelId="{FA9F6510-C42D-49B9-B8E9-64655F59155E}" type="sibTrans" cxnId="{F38D4FF1-3366-4210-B382-FC83609B116A}">
      <dgm:prSet/>
      <dgm:spPr/>
      <dgm:t>
        <a:bodyPr/>
        <a:lstStyle/>
        <a:p>
          <a:endParaRPr lang="en-US"/>
        </a:p>
      </dgm:t>
    </dgm:pt>
    <dgm:pt modelId="{592B4EDF-C654-4CC9-975A-17B39A4F67DA}">
      <dgm:prSet phldrT="[Text]"/>
      <dgm:spPr/>
      <dgm:t>
        <a:bodyPr/>
        <a:lstStyle/>
        <a:p>
          <a:r>
            <a:rPr lang="en-US" dirty="0" smtClean="0"/>
            <a:t>Survey</a:t>
          </a:r>
          <a:endParaRPr lang="en-US" dirty="0"/>
        </a:p>
      </dgm:t>
    </dgm:pt>
    <dgm:pt modelId="{E934AAB2-EB49-4236-BAC7-AF27637647EB}" type="parTrans" cxnId="{FEEE7201-46B4-46C3-BBE4-1FB7756DC3CC}">
      <dgm:prSet/>
      <dgm:spPr/>
      <dgm:t>
        <a:bodyPr/>
        <a:lstStyle/>
        <a:p>
          <a:endParaRPr lang="en-US"/>
        </a:p>
      </dgm:t>
    </dgm:pt>
    <dgm:pt modelId="{515ABD03-54E5-4746-9D8E-C5781A28133E}" type="sibTrans" cxnId="{FEEE7201-46B4-46C3-BBE4-1FB7756DC3CC}">
      <dgm:prSet/>
      <dgm:spPr/>
      <dgm:t>
        <a:bodyPr/>
        <a:lstStyle/>
        <a:p>
          <a:endParaRPr lang="en-US"/>
        </a:p>
      </dgm:t>
    </dgm:pt>
    <dgm:pt modelId="{EB0CCBC8-2515-49EE-9B9B-3519A878893B}">
      <dgm:prSet phldrT="[Text]"/>
      <dgm:spPr/>
      <dgm:t>
        <a:bodyPr/>
        <a:lstStyle/>
        <a:p>
          <a:r>
            <a:rPr lang="en-US" dirty="0" smtClean="0"/>
            <a:t>Statistical products</a:t>
          </a:r>
          <a:endParaRPr lang="en-US" dirty="0"/>
        </a:p>
      </dgm:t>
    </dgm:pt>
    <dgm:pt modelId="{C0800D0B-0707-4A92-9CAF-893BE1919F4C}" type="parTrans" cxnId="{C556CAF1-CAFE-4D3C-B8AC-73DBA0E96407}">
      <dgm:prSet/>
      <dgm:spPr/>
      <dgm:t>
        <a:bodyPr/>
        <a:lstStyle/>
        <a:p>
          <a:endParaRPr lang="en-US"/>
        </a:p>
      </dgm:t>
    </dgm:pt>
    <dgm:pt modelId="{25B27399-C9B0-4BFA-A2C2-62F9FE36B88C}" type="sibTrans" cxnId="{C556CAF1-CAFE-4D3C-B8AC-73DBA0E96407}">
      <dgm:prSet/>
      <dgm:spPr/>
      <dgm:t>
        <a:bodyPr/>
        <a:lstStyle/>
        <a:p>
          <a:endParaRPr lang="en-US"/>
        </a:p>
      </dgm:t>
    </dgm:pt>
    <dgm:pt modelId="{259544A3-0C16-4DD9-BC94-FA9F7EFD9DAB}">
      <dgm:prSet phldrT="[Text]"/>
      <dgm:spPr/>
      <dgm:t>
        <a:bodyPr/>
        <a:lstStyle/>
        <a:p>
          <a:r>
            <a:rPr lang="en-US" dirty="0" smtClean="0"/>
            <a:t>Redesign option</a:t>
          </a:r>
          <a:endParaRPr lang="en-US" dirty="0"/>
        </a:p>
      </dgm:t>
    </dgm:pt>
    <dgm:pt modelId="{0328BE34-8A32-46D6-9D92-D0061CC04201}" type="parTrans" cxnId="{627F900D-AEA9-47E0-887A-7E23C1AE47EA}">
      <dgm:prSet/>
      <dgm:spPr/>
      <dgm:t>
        <a:bodyPr/>
        <a:lstStyle/>
        <a:p>
          <a:endParaRPr lang="en-US"/>
        </a:p>
      </dgm:t>
    </dgm:pt>
    <dgm:pt modelId="{808643B6-FFDA-43A9-85DC-A17A6A55F0D3}" type="sibTrans" cxnId="{627F900D-AEA9-47E0-887A-7E23C1AE47EA}">
      <dgm:prSet/>
      <dgm:spPr/>
      <dgm:t>
        <a:bodyPr/>
        <a:lstStyle/>
        <a:p>
          <a:endParaRPr lang="en-US"/>
        </a:p>
      </dgm:t>
    </dgm:pt>
    <dgm:pt modelId="{7855CBBE-6134-42B7-B7D6-4BF354BD68C4}" type="pres">
      <dgm:prSet presAssocID="{EA347D43-447D-4591-8484-41F32AFC2F96}" presName="Name0" presStyleCnt="0">
        <dgm:presLayoutVars>
          <dgm:dir/>
          <dgm:resizeHandles val="exact"/>
        </dgm:presLayoutVars>
      </dgm:prSet>
      <dgm:spPr/>
    </dgm:pt>
    <dgm:pt modelId="{2427F04C-D4FE-4752-8F69-19CED54B5A78}" type="pres">
      <dgm:prSet presAssocID="{21F232E0-4BB7-4E2E-928C-7DFAE5E89060}" presName="node" presStyleLbl="node1" presStyleIdx="0" presStyleCnt="4" custLinFactX="22052" custLinFactNeighborX="100000" custLinFactNeighborY="21918">
        <dgm:presLayoutVars>
          <dgm:bulletEnabled val="1"/>
        </dgm:presLayoutVars>
      </dgm:prSet>
      <dgm:spPr/>
      <dgm:t>
        <a:bodyPr/>
        <a:lstStyle/>
        <a:p>
          <a:endParaRPr lang="en-US"/>
        </a:p>
      </dgm:t>
    </dgm:pt>
    <dgm:pt modelId="{5331968F-157C-4C2E-803B-BC3CC1326D0D}" type="pres">
      <dgm:prSet presAssocID="{FA9F6510-C42D-49B9-B8E9-64655F59155E}" presName="sibTrans" presStyleLbl="sibTrans2D1" presStyleIdx="0" presStyleCnt="3" custScaleX="169192" custLinFactNeighborY="38721"/>
      <dgm:spPr/>
      <dgm:t>
        <a:bodyPr/>
        <a:lstStyle/>
        <a:p>
          <a:endParaRPr lang="en-US"/>
        </a:p>
      </dgm:t>
    </dgm:pt>
    <dgm:pt modelId="{5025ADA1-EEDC-4F25-AD6B-7C28CD070923}" type="pres">
      <dgm:prSet presAssocID="{FA9F6510-C42D-49B9-B8E9-64655F59155E}" presName="connectorText" presStyleLbl="sibTrans2D1" presStyleIdx="0" presStyleCnt="3"/>
      <dgm:spPr/>
      <dgm:t>
        <a:bodyPr/>
        <a:lstStyle/>
        <a:p>
          <a:endParaRPr lang="en-US"/>
        </a:p>
      </dgm:t>
    </dgm:pt>
    <dgm:pt modelId="{59C8722C-8AF1-48CB-A90C-A8507EC00FB7}" type="pres">
      <dgm:prSet presAssocID="{592B4EDF-C654-4CC9-975A-17B39A4F67DA}" presName="node" presStyleLbl="node1" presStyleIdx="1" presStyleCnt="4" custLinFactX="40153" custLinFactY="17515" custLinFactNeighborX="100000" custLinFactNeighborY="100000">
        <dgm:presLayoutVars>
          <dgm:bulletEnabled val="1"/>
        </dgm:presLayoutVars>
      </dgm:prSet>
      <dgm:spPr/>
      <dgm:t>
        <a:bodyPr/>
        <a:lstStyle/>
        <a:p>
          <a:endParaRPr lang="en-US"/>
        </a:p>
      </dgm:t>
    </dgm:pt>
    <dgm:pt modelId="{15DAFF9D-8CF7-4923-A55A-26BCD61249B7}" type="pres">
      <dgm:prSet presAssocID="{515ABD03-54E5-4746-9D8E-C5781A28133E}" presName="sibTrans" presStyleLbl="sibTrans2D1" presStyleIdx="1" presStyleCnt="3" custAng="4427524" custScaleX="127802" custLinFactX="82761" custLinFactY="100000" custLinFactNeighborX="100000" custLinFactNeighborY="155466"/>
      <dgm:spPr/>
      <dgm:t>
        <a:bodyPr/>
        <a:lstStyle/>
        <a:p>
          <a:endParaRPr lang="en-US"/>
        </a:p>
      </dgm:t>
    </dgm:pt>
    <dgm:pt modelId="{91CCA74B-FC7E-4843-B4F6-708C61694AEF}" type="pres">
      <dgm:prSet presAssocID="{515ABD03-54E5-4746-9D8E-C5781A28133E}" presName="connectorText" presStyleLbl="sibTrans2D1" presStyleIdx="1" presStyleCnt="3"/>
      <dgm:spPr/>
      <dgm:t>
        <a:bodyPr/>
        <a:lstStyle/>
        <a:p>
          <a:endParaRPr lang="en-US"/>
        </a:p>
      </dgm:t>
    </dgm:pt>
    <dgm:pt modelId="{6275D16B-1FC4-429B-B82E-760B22735424}" type="pres">
      <dgm:prSet presAssocID="{259544A3-0C16-4DD9-BC94-FA9F7EFD9DAB}" presName="node" presStyleLbl="node1" presStyleIdx="2" presStyleCnt="4" custLinFactX="-41857" custLinFactY="-39662" custLinFactNeighborX="-100000" custLinFactNeighborY="-100000">
        <dgm:presLayoutVars>
          <dgm:bulletEnabled val="1"/>
        </dgm:presLayoutVars>
      </dgm:prSet>
      <dgm:spPr/>
      <dgm:t>
        <a:bodyPr/>
        <a:lstStyle/>
        <a:p>
          <a:endParaRPr lang="en-US"/>
        </a:p>
      </dgm:t>
    </dgm:pt>
    <dgm:pt modelId="{1F7D0349-3D74-44BE-959B-239A7203E3F2}" type="pres">
      <dgm:prSet presAssocID="{808643B6-FFDA-43A9-85DC-A17A6A55F0D3}" presName="sibTrans" presStyleLbl="sibTrans2D1" presStyleIdx="2" presStyleCnt="3" custAng="3771355" custScaleX="147507" custLinFactX="-93637" custLinFactY="22413" custLinFactNeighborX="-100000" custLinFactNeighborY="100000"/>
      <dgm:spPr/>
      <dgm:t>
        <a:bodyPr/>
        <a:lstStyle/>
        <a:p>
          <a:endParaRPr lang="en-US"/>
        </a:p>
      </dgm:t>
    </dgm:pt>
    <dgm:pt modelId="{912C1EA3-EBA8-411C-940A-05B0AAC20E82}" type="pres">
      <dgm:prSet presAssocID="{808643B6-FFDA-43A9-85DC-A17A6A55F0D3}" presName="connectorText" presStyleLbl="sibTrans2D1" presStyleIdx="2" presStyleCnt="3"/>
      <dgm:spPr/>
      <dgm:t>
        <a:bodyPr/>
        <a:lstStyle/>
        <a:p>
          <a:endParaRPr lang="en-US"/>
        </a:p>
      </dgm:t>
    </dgm:pt>
    <dgm:pt modelId="{9154A3C7-F601-4A20-A497-F2F2CC7187E2}" type="pres">
      <dgm:prSet presAssocID="{EB0CCBC8-2515-49EE-9B9B-3519A878893B}" presName="node" presStyleLbl="node1" presStyleIdx="3" presStyleCnt="4" custLinFactX="-6398" custLinFactNeighborX="-100000" custLinFactNeighborY="13414">
        <dgm:presLayoutVars>
          <dgm:bulletEnabled val="1"/>
        </dgm:presLayoutVars>
      </dgm:prSet>
      <dgm:spPr/>
      <dgm:t>
        <a:bodyPr/>
        <a:lstStyle/>
        <a:p>
          <a:endParaRPr lang="en-US"/>
        </a:p>
      </dgm:t>
    </dgm:pt>
  </dgm:ptLst>
  <dgm:cxnLst>
    <dgm:cxn modelId="{A926E568-9E46-49EA-A9A7-565107B440E7}" type="presOf" srcId="{EA347D43-447D-4591-8484-41F32AFC2F96}" destId="{7855CBBE-6134-42B7-B7D6-4BF354BD68C4}" srcOrd="0" destOrd="0" presId="urn:microsoft.com/office/officeart/2005/8/layout/process1"/>
    <dgm:cxn modelId="{FC7B287A-564B-4731-A6C9-3CE47B7568A7}" type="presOf" srcId="{515ABD03-54E5-4746-9D8E-C5781A28133E}" destId="{15DAFF9D-8CF7-4923-A55A-26BCD61249B7}" srcOrd="0" destOrd="0" presId="urn:microsoft.com/office/officeart/2005/8/layout/process1"/>
    <dgm:cxn modelId="{A28B5E50-E9BA-4DD6-9624-B34176690947}" type="presOf" srcId="{808643B6-FFDA-43A9-85DC-A17A6A55F0D3}" destId="{912C1EA3-EBA8-411C-940A-05B0AAC20E82}" srcOrd="1" destOrd="0" presId="urn:microsoft.com/office/officeart/2005/8/layout/process1"/>
    <dgm:cxn modelId="{7862D4E5-55B9-4975-A3E0-18BB5BE9AD24}" type="presOf" srcId="{21F232E0-4BB7-4E2E-928C-7DFAE5E89060}" destId="{2427F04C-D4FE-4752-8F69-19CED54B5A78}" srcOrd="0" destOrd="0" presId="urn:microsoft.com/office/officeart/2005/8/layout/process1"/>
    <dgm:cxn modelId="{55EB445E-1FBA-471E-A2B4-90ED46EE532B}" type="presOf" srcId="{515ABD03-54E5-4746-9D8E-C5781A28133E}" destId="{91CCA74B-FC7E-4843-B4F6-708C61694AEF}" srcOrd="1" destOrd="0" presId="urn:microsoft.com/office/officeart/2005/8/layout/process1"/>
    <dgm:cxn modelId="{E9ABCC67-7FF2-41E6-85DC-0CFDF8C7BC02}" type="presOf" srcId="{FA9F6510-C42D-49B9-B8E9-64655F59155E}" destId="{5025ADA1-EEDC-4F25-AD6B-7C28CD070923}" srcOrd="1" destOrd="0" presId="urn:microsoft.com/office/officeart/2005/8/layout/process1"/>
    <dgm:cxn modelId="{1A6EFB99-8324-45A3-8A0B-F198F96688AE}" type="presOf" srcId="{259544A3-0C16-4DD9-BC94-FA9F7EFD9DAB}" destId="{6275D16B-1FC4-429B-B82E-760B22735424}" srcOrd="0" destOrd="0" presId="urn:microsoft.com/office/officeart/2005/8/layout/process1"/>
    <dgm:cxn modelId="{627F900D-AEA9-47E0-887A-7E23C1AE47EA}" srcId="{EA347D43-447D-4591-8484-41F32AFC2F96}" destId="{259544A3-0C16-4DD9-BC94-FA9F7EFD9DAB}" srcOrd="2" destOrd="0" parTransId="{0328BE34-8A32-46D6-9D92-D0061CC04201}" sibTransId="{808643B6-FFDA-43A9-85DC-A17A6A55F0D3}"/>
    <dgm:cxn modelId="{FEEE7201-46B4-46C3-BBE4-1FB7756DC3CC}" srcId="{EA347D43-447D-4591-8484-41F32AFC2F96}" destId="{592B4EDF-C654-4CC9-975A-17B39A4F67DA}" srcOrd="1" destOrd="0" parTransId="{E934AAB2-EB49-4236-BAC7-AF27637647EB}" sibTransId="{515ABD03-54E5-4746-9D8E-C5781A28133E}"/>
    <dgm:cxn modelId="{B97FC7D5-7387-4E77-92B4-2C469CC93FED}" type="presOf" srcId="{592B4EDF-C654-4CC9-975A-17B39A4F67DA}" destId="{59C8722C-8AF1-48CB-A90C-A8507EC00FB7}" srcOrd="0" destOrd="0" presId="urn:microsoft.com/office/officeart/2005/8/layout/process1"/>
    <dgm:cxn modelId="{C556CAF1-CAFE-4D3C-B8AC-73DBA0E96407}" srcId="{EA347D43-447D-4591-8484-41F32AFC2F96}" destId="{EB0CCBC8-2515-49EE-9B9B-3519A878893B}" srcOrd="3" destOrd="0" parTransId="{C0800D0B-0707-4A92-9CAF-893BE1919F4C}" sibTransId="{25B27399-C9B0-4BFA-A2C2-62F9FE36B88C}"/>
    <dgm:cxn modelId="{B2FB6DBE-53F4-41D2-8863-05389503ADF4}" type="presOf" srcId="{EB0CCBC8-2515-49EE-9B9B-3519A878893B}" destId="{9154A3C7-F601-4A20-A497-F2F2CC7187E2}" srcOrd="0" destOrd="0" presId="urn:microsoft.com/office/officeart/2005/8/layout/process1"/>
    <dgm:cxn modelId="{43C0C681-033B-4F7A-9E8B-B33EC1782C1B}" type="presOf" srcId="{808643B6-FFDA-43A9-85DC-A17A6A55F0D3}" destId="{1F7D0349-3D74-44BE-959B-239A7203E3F2}" srcOrd="0" destOrd="0" presId="urn:microsoft.com/office/officeart/2005/8/layout/process1"/>
    <dgm:cxn modelId="{F38D4FF1-3366-4210-B382-FC83609B116A}" srcId="{EA347D43-447D-4591-8484-41F32AFC2F96}" destId="{21F232E0-4BB7-4E2E-928C-7DFAE5E89060}" srcOrd="0" destOrd="0" parTransId="{5E7094FF-6E09-439A-B4C2-2F2C6F72CE17}" sibTransId="{FA9F6510-C42D-49B9-B8E9-64655F59155E}"/>
    <dgm:cxn modelId="{39400AD5-54C8-4E9F-A69A-C37B4A1A6779}" type="presOf" srcId="{FA9F6510-C42D-49B9-B8E9-64655F59155E}" destId="{5331968F-157C-4C2E-803B-BC3CC1326D0D}" srcOrd="0" destOrd="0" presId="urn:microsoft.com/office/officeart/2005/8/layout/process1"/>
    <dgm:cxn modelId="{54809D77-A53C-4F3A-AEB7-45919EBD3092}" type="presParOf" srcId="{7855CBBE-6134-42B7-B7D6-4BF354BD68C4}" destId="{2427F04C-D4FE-4752-8F69-19CED54B5A78}" srcOrd="0" destOrd="0" presId="urn:microsoft.com/office/officeart/2005/8/layout/process1"/>
    <dgm:cxn modelId="{C5C8455D-F5B7-4050-8007-C902424A506D}" type="presParOf" srcId="{7855CBBE-6134-42B7-B7D6-4BF354BD68C4}" destId="{5331968F-157C-4C2E-803B-BC3CC1326D0D}" srcOrd="1" destOrd="0" presId="urn:microsoft.com/office/officeart/2005/8/layout/process1"/>
    <dgm:cxn modelId="{CD686E11-3019-4DF7-8998-70BDC276B2D9}" type="presParOf" srcId="{5331968F-157C-4C2E-803B-BC3CC1326D0D}" destId="{5025ADA1-EEDC-4F25-AD6B-7C28CD070923}" srcOrd="0" destOrd="0" presId="urn:microsoft.com/office/officeart/2005/8/layout/process1"/>
    <dgm:cxn modelId="{C6D97C57-3AA7-4A9D-A6F9-5D8C9E206C53}" type="presParOf" srcId="{7855CBBE-6134-42B7-B7D6-4BF354BD68C4}" destId="{59C8722C-8AF1-48CB-A90C-A8507EC00FB7}" srcOrd="2" destOrd="0" presId="urn:microsoft.com/office/officeart/2005/8/layout/process1"/>
    <dgm:cxn modelId="{0E1CD4D6-C328-4BD9-9B65-9FC03E2EDCF4}" type="presParOf" srcId="{7855CBBE-6134-42B7-B7D6-4BF354BD68C4}" destId="{15DAFF9D-8CF7-4923-A55A-26BCD61249B7}" srcOrd="3" destOrd="0" presId="urn:microsoft.com/office/officeart/2005/8/layout/process1"/>
    <dgm:cxn modelId="{263BCBE7-41E2-4B66-841E-FBD42464BCCC}" type="presParOf" srcId="{15DAFF9D-8CF7-4923-A55A-26BCD61249B7}" destId="{91CCA74B-FC7E-4843-B4F6-708C61694AEF}" srcOrd="0" destOrd="0" presId="urn:microsoft.com/office/officeart/2005/8/layout/process1"/>
    <dgm:cxn modelId="{A0378F22-F276-4DE0-853F-E82DEDE0F503}" type="presParOf" srcId="{7855CBBE-6134-42B7-B7D6-4BF354BD68C4}" destId="{6275D16B-1FC4-429B-B82E-760B22735424}" srcOrd="4" destOrd="0" presId="urn:microsoft.com/office/officeart/2005/8/layout/process1"/>
    <dgm:cxn modelId="{FE2B61EF-32DF-4EDB-B48E-0C591341BA24}" type="presParOf" srcId="{7855CBBE-6134-42B7-B7D6-4BF354BD68C4}" destId="{1F7D0349-3D74-44BE-959B-239A7203E3F2}" srcOrd="5" destOrd="0" presId="urn:microsoft.com/office/officeart/2005/8/layout/process1"/>
    <dgm:cxn modelId="{D394B653-76EE-4F72-98B9-C1615BC71BD3}" type="presParOf" srcId="{1F7D0349-3D74-44BE-959B-239A7203E3F2}" destId="{912C1EA3-EBA8-411C-940A-05B0AAC20E82}" srcOrd="0" destOrd="0" presId="urn:microsoft.com/office/officeart/2005/8/layout/process1"/>
    <dgm:cxn modelId="{86D4B7FD-CCBD-46B3-993F-F06A91AC1A23}" type="presParOf" srcId="{7855CBBE-6134-42B7-B7D6-4BF354BD68C4}" destId="{9154A3C7-F601-4A20-A497-F2F2CC7187E2}" srcOrd="6"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14675" cy="473075"/>
          </a:xfrm>
          <a:prstGeom prst="rect">
            <a:avLst/>
          </a:prstGeom>
        </p:spPr>
        <p:txBody>
          <a:bodyPr vert="horz" lIns="91431" tIns="45715" rIns="91431" bIns="45715" rtlCol="0"/>
          <a:lstStyle>
            <a:lvl1pPr algn="l">
              <a:defRPr sz="1200"/>
            </a:lvl1pPr>
          </a:lstStyle>
          <a:p>
            <a:pPr>
              <a:defRPr/>
            </a:pPr>
            <a:endParaRPr lang="en-US"/>
          </a:p>
        </p:txBody>
      </p:sp>
      <p:sp>
        <p:nvSpPr>
          <p:cNvPr id="3" name="Date Placeholder 2"/>
          <p:cNvSpPr>
            <a:spLocks noGrp="1"/>
          </p:cNvSpPr>
          <p:nvPr>
            <p:ph type="dt" sz="quarter" idx="1"/>
          </p:nvPr>
        </p:nvSpPr>
        <p:spPr>
          <a:xfrm>
            <a:off x="4071938" y="0"/>
            <a:ext cx="3114675" cy="473075"/>
          </a:xfrm>
          <a:prstGeom prst="rect">
            <a:avLst/>
          </a:prstGeom>
        </p:spPr>
        <p:txBody>
          <a:bodyPr vert="horz" lIns="91431" tIns="45715" rIns="91431" bIns="45715" rtlCol="0"/>
          <a:lstStyle>
            <a:lvl1pPr algn="r">
              <a:defRPr sz="1200"/>
            </a:lvl1pPr>
          </a:lstStyle>
          <a:p>
            <a:pPr>
              <a:defRPr/>
            </a:pPr>
            <a:fld id="{B80BB706-3A9D-441A-A3A9-D3E0C185B3EE}" type="datetimeFigureOut">
              <a:rPr lang="en-US"/>
              <a:pPr>
                <a:defRPr/>
              </a:pPr>
              <a:t>4/4/2011</a:t>
            </a:fld>
            <a:endParaRPr lang="en-US"/>
          </a:p>
        </p:txBody>
      </p:sp>
      <p:sp>
        <p:nvSpPr>
          <p:cNvPr id="4" name="Footer Placeholder 3"/>
          <p:cNvSpPr>
            <a:spLocks noGrp="1"/>
          </p:cNvSpPr>
          <p:nvPr>
            <p:ph type="ftr" sz="quarter" idx="2"/>
          </p:nvPr>
        </p:nvSpPr>
        <p:spPr>
          <a:xfrm>
            <a:off x="0" y="8974138"/>
            <a:ext cx="3114675" cy="473075"/>
          </a:xfrm>
          <a:prstGeom prst="rect">
            <a:avLst/>
          </a:prstGeom>
        </p:spPr>
        <p:txBody>
          <a:bodyPr vert="horz" lIns="91431" tIns="45715" rIns="91431" bIns="45715"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4071938" y="8974138"/>
            <a:ext cx="3114675" cy="473075"/>
          </a:xfrm>
          <a:prstGeom prst="rect">
            <a:avLst/>
          </a:prstGeom>
        </p:spPr>
        <p:txBody>
          <a:bodyPr vert="horz" lIns="91431" tIns="45715" rIns="91431" bIns="45715" rtlCol="0" anchor="b"/>
          <a:lstStyle>
            <a:lvl1pPr algn="r">
              <a:defRPr sz="1200"/>
            </a:lvl1pPr>
          </a:lstStyle>
          <a:p>
            <a:pPr>
              <a:defRPr/>
            </a:pPr>
            <a:fld id="{F5755BC5-F060-4C1B-9D43-4EF2C189653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14675" cy="473075"/>
          </a:xfrm>
          <a:prstGeom prst="rect">
            <a:avLst/>
          </a:prstGeom>
        </p:spPr>
        <p:txBody>
          <a:bodyPr vert="horz" lIns="95052" tIns="47526" rIns="95052" bIns="47526"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071938" y="0"/>
            <a:ext cx="3114675" cy="473075"/>
          </a:xfrm>
          <a:prstGeom prst="rect">
            <a:avLst/>
          </a:prstGeom>
        </p:spPr>
        <p:txBody>
          <a:bodyPr vert="horz" lIns="95052" tIns="47526" rIns="95052" bIns="47526" rtlCol="0"/>
          <a:lstStyle>
            <a:lvl1pPr algn="r" fontAlgn="auto">
              <a:spcBef>
                <a:spcPts val="0"/>
              </a:spcBef>
              <a:spcAft>
                <a:spcPts val="0"/>
              </a:spcAft>
              <a:defRPr sz="1200">
                <a:latin typeface="+mn-lt"/>
              </a:defRPr>
            </a:lvl1pPr>
          </a:lstStyle>
          <a:p>
            <a:pPr>
              <a:defRPr/>
            </a:pPr>
            <a:fld id="{BA456526-F63B-43AC-A324-56CE0C3D8F2D}" type="datetimeFigureOut">
              <a:rPr lang="en-US"/>
              <a:pPr>
                <a:defRPr/>
              </a:pPr>
              <a:t>4/4/2011</a:t>
            </a:fld>
            <a:endParaRPr lang="en-US"/>
          </a:p>
        </p:txBody>
      </p:sp>
      <p:sp>
        <p:nvSpPr>
          <p:cNvPr id="4" name="Slide Image Placeholder 3"/>
          <p:cNvSpPr>
            <a:spLocks noGrp="1" noRot="1" noChangeAspect="1"/>
          </p:cNvSpPr>
          <p:nvPr>
            <p:ph type="sldImg" idx="2"/>
          </p:nvPr>
        </p:nvSpPr>
        <p:spPr>
          <a:xfrm>
            <a:off x="1231900" y="708025"/>
            <a:ext cx="4724400" cy="3543300"/>
          </a:xfrm>
          <a:prstGeom prst="rect">
            <a:avLst/>
          </a:prstGeom>
          <a:noFill/>
          <a:ln w="12700">
            <a:solidFill>
              <a:prstClr val="black"/>
            </a:solidFill>
          </a:ln>
        </p:spPr>
        <p:txBody>
          <a:bodyPr vert="horz" lIns="95052" tIns="47526" rIns="95052" bIns="47526" rtlCol="0" anchor="ctr"/>
          <a:lstStyle/>
          <a:p>
            <a:pPr lvl="0"/>
            <a:endParaRPr lang="en-US" noProof="0"/>
          </a:p>
        </p:txBody>
      </p:sp>
      <p:sp>
        <p:nvSpPr>
          <p:cNvPr id="5" name="Notes Placeholder 4"/>
          <p:cNvSpPr>
            <a:spLocks noGrp="1"/>
          </p:cNvSpPr>
          <p:nvPr>
            <p:ph type="body" sz="quarter" idx="3"/>
          </p:nvPr>
        </p:nvSpPr>
        <p:spPr>
          <a:xfrm>
            <a:off x="719138" y="4487863"/>
            <a:ext cx="5749925" cy="4252912"/>
          </a:xfrm>
          <a:prstGeom prst="rect">
            <a:avLst/>
          </a:prstGeom>
        </p:spPr>
        <p:txBody>
          <a:bodyPr vert="horz" lIns="95052" tIns="47526" rIns="95052" bIns="4752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974138"/>
            <a:ext cx="3114675" cy="473075"/>
          </a:xfrm>
          <a:prstGeom prst="rect">
            <a:avLst/>
          </a:prstGeom>
        </p:spPr>
        <p:txBody>
          <a:bodyPr vert="horz" lIns="95052" tIns="47526" rIns="95052" bIns="47526"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071938" y="8974138"/>
            <a:ext cx="3114675" cy="473075"/>
          </a:xfrm>
          <a:prstGeom prst="rect">
            <a:avLst/>
          </a:prstGeom>
        </p:spPr>
        <p:txBody>
          <a:bodyPr vert="horz" lIns="95052" tIns="47526" rIns="95052" bIns="47526" rtlCol="0" anchor="b"/>
          <a:lstStyle>
            <a:lvl1pPr algn="r" fontAlgn="auto">
              <a:spcBef>
                <a:spcPts val="0"/>
              </a:spcBef>
              <a:spcAft>
                <a:spcPts val="0"/>
              </a:spcAft>
              <a:defRPr sz="1200">
                <a:latin typeface="+mn-lt"/>
              </a:defRPr>
            </a:lvl1pPr>
          </a:lstStyle>
          <a:p>
            <a:pPr>
              <a:defRPr/>
            </a:pPr>
            <a:fld id="{FC25B203-3BBD-432A-8C81-ED5B3B7108F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775395B5-EB64-4AB7-8876-6E681017305B}" type="slidenum">
              <a:rPr lang="en-US" smtClean="0"/>
              <a:pPr>
                <a:defRPr/>
              </a:pPr>
              <a:t>38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ahoma" pitchFamily="34" charset="0"/>
                <a:cs typeface="Tahoma"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914400" y="1722437"/>
            <a:ext cx="7772400" cy="4525963"/>
          </a:xfrm>
        </p:spPr>
        <p:txBody>
          <a:bodyPr/>
          <a:lstStyle>
            <a:lvl1pPr>
              <a:defRPr baseline="0">
                <a:solidFill>
                  <a:srgbClr val="192168"/>
                </a:solidFill>
                <a:latin typeface="Tahoma" pitchFamily="34" charset="0"/>
                <a:cs typeface="Tahoma" pitchFamily="34" charset="0"/>
              </a:defRPr>
            </a:lvl1pPr>
            <a:lvl2pPr>
              <a:defRPr>
                <a:solidFill>
                  <a:srgbClr val="192168"/>
                </a:solidFill>
                <a:latin typeface="Tahoma" pitchFamily="34" charset="0"/>
                <a:cs typeface="Tahoma" pitchFamily="34" charset="0"/>
              </a:defRPr>
            </a:lvl2pPr>
            <a:lvl3pPr>
              <a:defRPr>
                <a:solidFill>
                  <a:srgbClr val="192168"/>
                </a:solidFill>
                <a:latin typeface="Tahoma" pitchFamily="34" charset="0"/>
                <a:cs typeface="Tahoma" pitchFamily="34" charset="0"/>
              </a:defRPr>
            </a:lvl3pPr>
            <a:lvl4pPr>
              <a:defRPr>
                <a:solidFill>
                  <a:srgbClr val="192168"/>
                </a:solidFill>
                <a:latin typeface="Tahoma" pitchFamily="34" charset="0"/>
                <a:cs typeface="Tahoma" pitchFamily="34" charset="0"/>
              </a:defRPr>
            </a:lvl4pPr>
            <a:lvl5pPr>
              <a:buClr>
                <a:srgbClr val="CE1126"/>
              </a:buClr>
              <a:defRPr>
                <a:solidFill>
                  <a:srgbClr val="00000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Date Placeholder 3"/>
          <p:cNvSpPr>
            <a:spLocks noGrp="1"/>
          </p:cNvSpPr>
          <p:nvPr>
            <p:ph type="dt" sz="half" idx="10"/>
          </p:nvPr>
        </p:nvSpPr>
        <p:spPr/>
        <p:txBody>
          <a:bodyPr/>
          <a:lstStyle>
            <a:lvl1pPr>
              <a:defRPr/>
            </a:lvl1pPr>
          </a:lstStyle>
          <a:p>
            <a:pPr>
              <a:defRPr/>
            </a:pPr>
            <a:fld id="{1A113E85-C118-4786-B695-203FC698FC4C}" type="datetime1">
              <a:rPr lang="en-US" smtClean="0"/>
              <a:pPr>
                <a:defRPr/>
              </a:pPr>
              <a:t>4/4/2011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A5E5D6A-DDF3-4C62-AB48-5E1BA7FC295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Presentation Title">
    <p:bg>
      <p:bgPr>
        <a:gradFill rotWithShape="1">
          <a:gsLst>
            <a:gs pos="0">
              <a:srgbClr val="192168"/>
            </a:gs>
            <a:gs pos="54000">
              <a:srgbClr val="192168">
                <a:alpha val="89000"/>
              </a:srgbClr>
            </a:gs>
            <a:gs pos="100000">
              <a:srgbClr val="969EE6">
                <a:alpha val="50000"/>
              </a:srgbClr>
            </a:gs>
          </a:gsLst>
          <a:lin ang="5400000" scaled="1"/>
        </a:gradFill>
        <a:effectLst/>
      </p:bgPr>
    </p:bg>
    <p:spTree>
      <p:nvGrpSpPr>
        <p:cNvPr id="1" name=""/>
        <p:cNvGrpSpPr/>
        <p:nvPr/>
      </p:nvGrpSpPr>
      <p:grpSpPr>
        <a:xfrm>
          <a:off x="0" y="0"/>
          <a:ext cx="0" cy="0"/>
          <a:chOff x="0" y="0"/>
          <a:chExt cx="0" cy="0"/>
        </a:xfrm>
      </p:grpSpPr>
      <p:sp>
        <p:nvSpPr>
          <p:cNvPr id="4" name="Line 4"/>
          <p:cNvSpPr>
            <a:spLocks noChangeShapeType="1"/>
          </p:cNvSpPr>
          <p:nvPr userDrawn="1"/>
        </p:nvSpPr>
        <p:spPr bwMode="auto">
          <a:xfrm>
            <a:off x="685800" y="2895600"/>
            <a:ext cx="7797800" cy="0"/>
          </a:xfrm>
          <a:prstGeom prst="line">
            <a:avLst/>
          </a:prstGeom>
          <a:noFill/>
          <a:ln w="76200">
            <a:solidFill>
              <a:srgbClr val="CE1126"/>
            </a:solidFill>
            <a:round/>
            <a:headEnd/>
            <a:tailEnd/>
          </a:ln>
        </p:spPr>
        <p:txBody>
          <a:bodyPr anchor="ctr"/>
          <a:lstStyle/>
          <a:p>
            <a:pPr>
              <a:defRPr/>
            </a:pPr>
            <a:endParaRPr lang="en-US"/>
          </a:p>
        </p:txBody>
      </p:sp>
      <p:sp>
        <p:nvSpPr>
          <p:cNvPr id="3074" name="Rectangle 2"/>
          <p:cNvSpPr>
            <a:spLocks noGrp="1" noChangeArrowheads="1"/>
          </p:cNvSpPr>
          <p:nvPr>
            <p:ph type="ctrTitle"/>
          </p:nvPr>
        </p:nvSpPr>
        <p:spPr>
          <a:xfrm>
            <a:off x="685800" y="914400"/>
            <a:ext cx="7772400" cy="1828800"/>
          </a:xfrm>
          <a:prstGeom prst="rect">
            <a:avLst/>
          </a:prstGeom>
        </p:spPr>
        <p:txBody>
          <a:bodyPr anchor="b"/>
          <a:lstStyle>
            <a:lvl1pPr>
              <a:spcBef>
                <a:spcPts val="0"/>
              </a:spcBef>
              <a:defRPr sz="4400" baseline="0">
                <a:solidFill>
                  <a:schemeClr val="bg1"/>
                </a:solidFill>
                <a:latin typeface="Tahoma" pitchFamily="34" charset="0"/>
                <a:cs typeface="Tahoma" pitchFamily="34" charset="0"/>
              </a:defRPr>
            </a:lvl1pPr>
          </a:lstStyle>
          <a:p>
            <a:r>
              <a:rPr lang="en-US" dirty="0" smtClean="0"/>
              <a:t>Click to edit Master title style</a:t>
            </a:r>
            <a:endParaRPr lang="en-US" dirty="0"/>
          </a:p>
        </p:txBody>
      </p:sp>
      <p:sp>
        <p:nvSpPr>
          <p:cNvPr id="3075" name="Rectangle 3"/>
          <p:cNvSpPr>
            <a:spLocks noGrp="1" noChangeArrowheads="1"/>
          </p:cNvSpPr>
          <p:nvPr>
            <p:ph type="subTitle" idx="1"/>
          </p:nvPr>
        </p:nvSpPr>
        <p:spPr>
          <a:xfrm>
            <a:off x="1371600" y="3124200"/>
            <a:ext cx="6400800" cy="3581400"/>
          </a:xfrm>
          <a:prstGeom prst="rect">
            <a:avLst/>
          </a:prstGeom>
        </p:spPr>
        <p:txBody>
          <a:bodyPr/>
          <a:lstStyle>
            <a:lvl1pPr marL="0" indent="0" algn="ctr">
              <a:spcBef>
                <a:spcPts val="0"/>
              </a:spcBef>
              <a:buFont typeface="Wingdings" pitchFamily="2" charset="2"/>
              <a:buNone/>
              <a:defRPr sz="3600" b="1">
                <a:solidFill>
                  <a:schemeClr val="bg1"/>
                </a:solidFill>
                <a:latin typeface="Tahoma" pitchFamily="34" charset="0"/>
                <a:cs typeface="Tahoma" pitchFamily="34" charset="0"/>
              </a:defRPr>
            </a:lvl1pPr>
          </a:lstStyle>
          <a:p>
            <a:r>
              <a:rPr lang="en-US" dirty="0" smtClean="0"/>
              <a:t>Click to edit Master subtitle style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act Info">
    <p:bg>
      <p:bgPr>
        <a:gradFill rotWithShape="1">
          <a:gsLst>
            <a:gs pos="0">
              <a:srgbClr val="192168"/>
            </a:gs>
            <a:gs pos="54000">
              <a:srgbClr val="192168">
                <a:alpha val="89000"/>
              </a:srgbClr>
            </a:gs>
            <a:gs pos="100000">
              <a:srgbClr val="969EE6">
                <a:alpha val="50000"/>
              </a:srgbClr>
            </a:gs>
          </a:gsLst>
          <a:lin ang="5400000" scaled="1"/>
        </a:gradFill>
        <a:effectLst/>
      </p:bgPr>
    </p:bg>
    <p:spTree>
      <p:nvGrpSpPr>
        <p:cNvPr id="1" name=""/>
        <p:cNvGrpSpPr/>
        <p:nvPr/>
      </p:nvGrpSpPr>
      <p:grpSpPr>
        <a:xfrm>
          <a:off x="0" y="0"/>
          <a:ext cx="0" cy="0"/>
          <a:chOff x="0" y="0"/>
          <a:chExt cx="0" cy="0"/>
        </a:xfrm>
      </p:grpSpPr>
      <p:sp>
        <p:nvSpPr>
          <p:cNvPr id="3" name="Line 4"/>
          <p:cNvSpPr>
            <a:spLocks noChangeShapeType="1"/>
          </p:cNvSpPr>
          <p:nvPr userDrawn="1"/>
        </p:nvSpPr>
        <p:spPr bwMode="auto">
          <a:xfrm>
            <a:off x="685800" y="1828800"/>
            <a:ext cx="7797800" cy="0"/>
          </a:xfrm>
          <a:prstGeom prst="line">
            <a:avLst/>
          </a:prstGeom>
          <a:noFill/>
          <a:ln w="76200">
            <a:solidFill>
              <a:srgbClr val="CE1126"/>
            </a:solidFill>
            <a:round/>
            <a:headEnd/>
            <a:tailEnd/>
          </a:ln>
        </p:spPr>
        <p:txBody>
          <a:bodyPr anchor="ctr"/>
          <a:lstStyle/>
          <a:p>
            <a:pPr>
              <a:defRPr/>
            </a:pPr>
            <a:endParaRPr lang="en-US"/>
          </a:p>
        </p:txBody>
      </p:sp>
      <p:sp>
        <p:nvSpPr>
          <p:cNvPr id="4" name="Rectangle 2"/>
          <p:cNvSpPr txBox="1">
            <a:spLocks noChangeArrowheads="1"/>
          </p:cNvSpPr>
          <p:nvPr userDrawn="1"/>
        </p:nvSpPr>
        <p:spPr bwMode="auto">
          <a:xfrm>
            <a:off x="762000" y="762000"/>
            <a:ext cx="7772400" cy="914400"/>
          </a:xfrm>
          <a:prstGeom prst="rect">
            <a:avLst/>
          </a:prstGeom>
          <a:noFill/>
          <a:ln w="9525">
            <a:noFill/>
            <a:miter lim="800000"/>
            <a:headEnd/>
            <a:tailEnd/>
          </a:ln>
        </p:spPr>
        <p:txBody>
          <a:bodyPr anchor="ctr"/>
          <a:lstStyle/>
          <a:p>
            <a:pPr algn="ctr">
              <a:defRPr/>
            </a:pPr>
            <a:r>
              <a:rPr lang="en-US" sz="4400" b="1" kern="0" dirty="0">
                <a:solidFill>
                  <a:schemeClr val="bg1"/>
                </a:solidFill>
                <a:latin typeface="Verdana" pitchFamily="34" charset="0"/>
                <a:ea typeface="+mj-ea"/>
                <a:cs typeface="+mj-cs"/>
              </a:rPr>
              <a:t>Contact Information</a:t>
            </a:r>
          </a:p>
        </p:txBody>
      </p:sp>
      <p:sp>
        <p:nvSpPr>
          <p:cNvPr id="3074" name="Rectangle 2"/>
          <p:cNvSpPr>
            <a:spLocks noGrp="1" noChangeArrowheads="1"/>
          </p:cNvSpPr>
          <p:nvPr>
            <p:ph type="ctrTitle"/>
          </p:nvPr>
        </p:nvSpPr>
        <p:spPr>
          <a:xfrm>
            <a:off x="685800" y="2057400"/>
            <a:ext cx="7772400" cy="3810000"/>
          </a:xfrm>
          <a:prstGeom prst="rect">
            <a:avLst/>
          </a:prstGeom>
        </p:spPr>
        <p:txBody>
          <a:bodyPr anchor="t">
            <a:normAutofit/>
          </a:bodyPr>
          <a:lstStyle>
            <a:lvl1pPr>
              <a:lnSpc>
                <a:spcPct val="100000"/>
              </a:lnSpc>
              <a:spcBef>
                <a:spcPts val="600"/>
              </a:spcBef>
              <a:defRPr sz="4000">
                <a:solidFill>
                  <a:schemeClr val="bg1"/>
                </a:solidFill>
                <a:latin typeface="Verdana" pitchFamily="34" charset="0"/>
                <a:cs typeface="Tahoma" pitchFamily="34" charset="0"/>
              </a:defRPr>
            </a:lvl1pPr>
          </a:lstStyle>
          <a:p>
            <a:r>
              <a:rPr lang="en-US" dirty="0"/>
              <a:t>Click to edit Master title style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96962"/>
          </a:xfrm>
          <a:prstGeom prst="rect">
            <a:avLst/>
          </a:prstGeom>
        </p:spPr>
        <p:txBody>
          <a:bodyPr/>
          <a:lstStyle>
            <a:lvl1pPr>
              <a:defRPr>
                <a:latin typeface="Tahoma" pitchFamily="34" charset="0"/>
                <a:cs typeface="Tahoma"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914400" y="1722437"/>
            <a:ext cx="7772400" cy="4525963"/>
          </a:xfrm>
          <a:prstGeom prst="rect">
            <a:avLst/>
          </a:prstGeom>
        </p:spPr>
        <p:txBody>
          <a:bodyPr/>
          <a:lstStyle>
            <a:lvl1pPr>
              <a:defRPr baseline="0">
                <a:solidFill>
                  <a:srgbClr val="192168"/>
                </a:solidFill>
                <a:latin typeface="Tahoma" pitchFamily="34" charset="0"/>
                <a:cs typeface="Tahoma" pitchFamily="34" charset="0"/>
              </a:defRPr>
            </a:lvl1pPr>
            <a:lvl2pPr>
              <a:defRPr>
                <a:solidFill>
                  <a:srgbClr val="192168"/>
                </a:solidFill>
                <a:latin typeface="Tahoma" pitchFamily="34" charset="0"/>
                <a:cs typeface="Tahoma" pitchFamily="34" charset="0"/>
              </a:defRPr>
            </a:lvl2pPr>
            <a:lvl3pPr>
              <a:defRPr>
                <a:solidFill>
                  <a:srgbClr val="192168"/>
                </a:solidFill>
                <a:latin typeface="Tahoma" pitchFamily="34" charset="0"/>
                <a:cs typeface="Tahoma" pitchFamily="34" charset="0"/>
              </a:defRPr>
            </a:lvl3pPr>
            <a:lvl4pPr>
              <a:defRPr>
                <a:solidFill>
                  <a:srgbClr val="192168"/>
                </a:solidFill>
                <a:latin typeface="Tahoma" pitchFamily="34" charset="0"/>
                <a:cs typeface="Tahoma" pitchFamily="34" charset="0"/>
              </a:defRPr>
            </a:lvl4pPr>
            <a:lvl5pPr>
              <a:buClr>
                <a:srgbClr val="CE1126"/>
              </a:buClr>
              <a:defRPr>
                <a:solidFill>
                  <a:srgbClr val="00000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Date Placeholder 3"/>
          <p:cNvSpPr>
            <a:spLocks noGrp="1"/>
          </p:cNvSpPr>
          <p:nvPr>
            <p:ph type="dt" sz="half" idx="10"/>
          </p:nvPr>
        </p:nvSpPr>
        <p:spPr>
          <a:xfrm>
            <a:off x="6858000" y="6324600"/>
            <a:ext cx="1143000" cy="365125"/>
          </a:xfrm>
          <a:prstGeom prst="rect">
            <a:avLst/>
          </a:prstGeom>
        </p:spPr>
        <p:txBody>
          <a:bodyPr/>
          <a:lstStyle>
            <a:lvl1pPr>
              <a:defRPr/>
            </a:lvl1pPr>
          </a:lstStyle>
          <a:p>
            <a:pPr>
              <a:defRPr/>
            </a:pPr>
            <a:fld id="{1A113E85-C118-4786-B695-203FC698FC4C}" type="datetime1">
              <a:rPr lang="en-US" smtClean="0"/>
              <a:pPr>
                <a:defRPr/>
              </a:pPr>
              <a:t>4/4/2011</a:t>
            </a:fld>
            <a:endParaRPr lang="en-US" dirty="0"/>
          </a:p>
        </p:txBody>
      </p:sp>
      <p:sp>
        <p:nvSpPr>
          <p:cNvPr id="5" name="Footer Placeholder 4"/>
          <p:cNvSpPr>
            <a:spLocks noGrp="1"/>
          </p:cNvSpPr>
          <p:nvPr>
            <p:ph type="ftr" sz="quarter" idx="11"/>
          </p:nvPr>
        </p:nvSpPr>
        <p:spPr>
          <a:xfrm>
            <a:off x="914400" y="6324600"/>
            <a:ext cx="5943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8001000" y="6324600"/>
            <a:ext cx="685800" cy="365125"/>
          </a:xfrm>
          <a:prstGeom prst="rect">
            <a:avLst/>
          </a:prstGeom>
        </p:spPr>
        <p:txBody>
          <a:bodyPr/>
          <a:lstStyle>
            <a:lvl1pPr>
              <a:defRPr/>
            </a:lvl1pPr>
          </a:lstStyle>
          <a:p>
            <a:pPr>
              <a:defRPr/>
            </a:pPr>
            <a:fld id="{6A5E5D6A-DDF3-4C62-AB48-5E1BA7FC2958}"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FECCF31-A212-4208-92A8-323FD4CCA48D}" type="datetime1">
              <a:rPr lang="en-US" smtClean="0"/>
              <a:pPr>
                <a:defRPr/>
              </a:pPr>
              <a:t>4/4/2011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70B5C61-7DF5-4A37-9A77-A325F012181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Content Placeholder 2"/>
          <p:cNvSpPr>
            <a:spLocks noGrp="1"/>
          </p:cNvSpPr>
          <p:nvPr>
            <p:ph sz="half" idx="1"/>
          </p:nvPr>
        </p:nvSpPr>
        <p:spPr>
          <a:xfrm>
            <a:off x="914400" y="1722437"/>
            <a:ext cx="3657600" cy="4525963"/>
          </a:xfrm>
        </p:spPr>
        <p:txBody>
          <a:bodyPr>
            <a:normAutofit/>
          </a:bodyPr>
          <a:lstStyle>
            <a:lvl1pPr>
              <a:defRPr sz="2800">
                <a:solidFill>
                  <a:srgbClr val="192168"/>
                </a:solidFill>
              </a:defRPr>
            </a:lvl1pPr>
            <a:lvl2pPr>
              <a:defRPr sz="2400">
                <a:solidFill>
                  <a:srgbClr val="192168"/>
                </a:solidFill>
              </a:defRPr>
            </a:lvl2pPr>
            <a:lvl3pPr marL="1143000" marR="0" indent="-228600" algn="l" defTabSz="914400" rtl="0" eaLnBrk="1" fontAlgn="auto" latinLnBrk="0" hangingPunct="1">
              <a:lnSpc>
                <a:spcPct val="100000"/>
              </a:lnSpc>
              <a:spcBef>
                <a:spcPct val="20000"/>
              </a:spcBef>
              <a:spcAft>
                <a:spcPts val="0"/>
              </a:spcAft>
              <a:buClr>
                <a:srgbClr val="CE1126"/>
              </a:buClr>
              <a:buSzTx/>
              <a:buFont typeface="Calibri" pitchFamily="34" charset="0"/>
              <a:buChar char="–"/>
              <a:tabLst/>
              <a:defRPr sz="2000">
                <a:solidFill>
                  <a:srgbClr val="192168"/>
                </a:solidFill>
              </a:defRPr>
            </a:lvl3pPr>
            <a:lvl4pPr>
              <a:buFont typeface="Arial" pitchFamily="34" charset="0"/>
              <a:buChar char="•"/>
              <a:defRPr sz="1800">
                <a:solidFill>
                  <a:srgbClr val="192168"/>
                </a:solidFill>
              </a:defRPr>
            </a:lvl4pPr>
            <a:lvl5pPr>
              <a:defRPr sz="1800">
                <a:solidFill>
                  <a:srgbClr val="00000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Content Placeholder 3"/>
          <p:cNvSpPr>
            <a:spLocks noGrp="1"/>
          </p:cNvSpPr>
          <p:nvPr>
            <p:ph sz="half" idx="2"/>
          </p:nvPr>
        </p:nvSpPr>
        <p:spPr>
          <a:xfrm>
            <a:off x="5029200" y="1722437"/>
            <a:ext cx="3642360" cy="4525963"/>
          </a:xfrm>
        </p:spPr>
        <p:txBody>
          <a:bodyPr/>
          <a:lstStyle>
            <a:lvl1pPr>
              <a:defRPr sz="2800">
                <a:solidFill>
                  <a:srgbClr val="192168"/>
                </a:solidFill>
              </a:defRPr>
            </a:lvl1pPr>
            <a:lvl2pPr>
              <a:defRPr sz="2400">
                <a:solidFill>
                  <a:srgbClr val="192168"/>
                </a:solidFill>
              </a:defRPr>
            </a:lvl2pPr>
            <a:lvl3pPr>
              <a:defRPr sz="2000">
                <a:solidFill>
                  <a:srgbClr val="192168"/>
                </a:solidFill>
              </a:defRPr>
            </a:lvl3pPr>
            <a:lvl4pPr>
              <a:buFont typeface="Arial" pitchFamily="34" charset="0"/>
              <a:buChar char="•"/>
              <a:defRPr sz="1800">
                <a:solidFill>
                  <a:srgbClr val="192168"/>
                </a:solidFill>
              </a:defRPr>
            </a:lvl4pPr>
            <a:lvl5pPr>
              <a:buNone/>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5" name="Date Placeholder 3"/>
          <p:cNvSpPr>
            <a:spLocks noGrp="1"/>
          </p:cNvSpPr>
          <p:nvPr>
            <p:ph type="dt" sz="half" idx="10"/>
          </p:nvPr>
        </p:nvSpPr>
        <p:spPr/>
        <p:txBody>
          <a:bodyPr/>
          <a:lstStyle>
            <a:lvl1pPr>
              <a:defRPr/>
            </a:lvl1pPr>
          </a:lstStyle>
          <a:p>
            <a:pPr>
              <a:defRPr/>
            </a:pPr>
            <a:fld id="{BBC4A5CF-672C-450E-92D4-6B4FCD3728FF}" type="datetime1">
              <a:rPr lang="en-US" smtClean="0"/>
              <a:pPr>
                <a:defRPr/>
              </a:pPr>
              <a:t>4/4/2011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495D440-2659-4DFA-9F6B-36E60F2ED203}"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14400" y="1646238"/>
            <a:ext cx="36576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4400" y="2285999"/>
            <a:ext cx="3657600" cy="3840163"/>
          </a:xfrm>
        </p:spPr>
        <p:txBody>
          <a:bodyPr/>
          <a:lstStyle>
            <a:lvl1pPr>
              <a:defRPr sz="2400"/>
            </a:lvl1pPr>
            <a:lvl2pPr>
              <a:defRPr sz="2000"/>
            </a:lvl2pPr>
            <a:lvl3pPr marL="1143000" marR="0" indent="-228600" algn="l" defTabSz="914400" rtl="0" eaLnBrk="0" fontAlgn="base" latinLnBrk="0" hangingPunct="0">
              <a:lnSpc>
                <a:spcPct val="100000"/>
              </a:lnSpc>
              <a:spcBef>
                <a:spcPct val="20000"/>
              </a:spcBef>
              <a:spcAft>
                <a:spcPct val="0"/>
              </a:spcAft>
              <a:buClr>
                <a:srgbClr val="CE1126"/>
              </a:buClr>
              <a:buSzTx/>
              <a:buFont typeface="Calibri" pitchFamily="34" charset="0"/>
              <a:buChar char="–"/>
              <a:tabLst/>
              <a:defRPr sz="1800" baseline="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5029200" y="1646238"/>
            <a:ext cx="36576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2285999"/>
            <a:ext cx="3657600" cy="3840163"/>
          </a:xfrm>
        </p:spPr>
        <p:txBody>
          <a:bodyPr/>
          <a:lstStyle>
            <a:lvl1pPr>
              <a:defRPr sz="2400"/>
            </a:lvl1pPr>
            <a:lvl2pPr marL="742950" marR="0" indent="-285750" algn="l" defTabSz="914400" rtl="0" eaLnBrk="1" fontAlgn="auto" latinLnBrk="0" hangingPunct="1">
              <a:lnSpc>
                <a:spcPct val="100000"/>
              </a:lnSpc>
              <a:spcBef>
                <a:spcPct val="20000"/>
              </a:spcBef>
              <a:spcAft>
                <a:spcPts val="0"/>
              </a:spcAft>
              <a:buClr>
                <a:srgbClr val="CE1126"/>
              </a:buClr>
              <a:buSzTx/>
              <a:buFont typeface="Wingdings 3" pitchFamily="18" charset="2"/>
              <a:buChar char=""/>
              <a:tabLst/>
              <a:defRPr sz="2000"/>
            </a:lvl2pPr>
            <a:lvl3pPr>
              <a:buFont typeface="Tahoma" pitchFamily="34" charset="0"/>
              <a:buChar cha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7" name="Date Placeholder 3"/>
          <p:cNvSpPr>
            <a:spLocks noGrp="1"/>
          </p:cNvSpPr>
          <p:nvPr>
            <p:ph type="dt" sz="half" idx="10"/>
          </p:nvPr>
        </p:nvSpPr>
        <p:spPr/>
        <p:txBody>
          <a:bodyPr/>
          <a:lstStyle>
            <a:lvl1pPr>
              <a:defRPr/>
            </a:lvl1pPr>
          </a:lstStyle>
          <a:p>
            <a:pPr>
              <a:defRPr/>
            </a:pPr>
            <a:fld id="{F68B5450-CDF7-4F8D-8A21-09E591A5547D}" type="datetime1">
              <a:rPr lang="en-US" smtClean="0"/>
              <a:pPr>
                <a:defRPr/>
              </a:pPr>
              <a:t>4/4/2011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43659ED-318C-4E31-B817-5586255B0DFF}"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Blank (with banner)">
    <p:spTree>
      <p:nvGrpSpPr>
        <p:cNvPr id="1" name=""/>
        <p:cNvGrpSpPr/>
        <p:nvPr/>
      </p:nvGrpSpPr>
      <p:grpSpPr>
        <a:xfrm>
          <a:off x="0" y="0"/>
          <a:ext cx="0" cy="0"/>
          <a:chOff x="0" y="0"/>
          <a:chExt cx="0" cy="0"/>
        </a:xfrm>
      </p:grpSpPr>
      <p:pic>
        <p:nvPicPr>
          <p:cNvPr id="2" name="Picture 3" descr="C:\WINNT\Profiles\Himes_D\Desktop\logo_tall.png"/>
          <p:cNvPicPr>
            <a:picLocks noChangeAspect="1" noChangeArrowheads="1"/>
          </p:cNvPicPr>
          <p:nvPr userDrawn="1"/>
        </p:nvPicPr>
        <p:blipFill>
          <a:blip r:embed="rId2" cstate="print"/>
          <a:srcRect/>
          <a:stretch>
            <a:fillRect/>
          </a:stretch>
        </p:blipFill>
        <p:spPr bwMode="auto">
          <a:xfrm>
            <a:off x="-88900" y="0"/>
            <a:ext cx="927100" cy="7086600"/>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3" name="Text Box 26"/>
          <p:cNvSpPr txBox="1">
            <a:spLocks noChangeArrowheads="1"/>
          </p:cNvSpPr>
          <p:nvPr userDrawn="1"/>
        </p:nvSpPr>
        <p:spPr bwMode="auto">
          <a:xfrm>
            <a:off x="0" y="0"/>
            <a:ext cx="762115" cy="6858000"/>
          </a:xfrm>
          <a:prstGeom prst="rect">
            <a:avLst/>
          </a:prstGeom>
          <a:gradFill>
            <a:gsLst>
              <a:gs pos="0">
                <a:srgbClr val="192168"/>
              </a:gs>
              <a:gs pos="26000">
                <a:srgbClr val="192168">
                  <a:alpha val="79000"/>
                </a:srgbClr>
              </a:gs>
              <a:gs pos="78000">
                <a:srgbClr val="969EE6">
                  <a:alpha val="68000"/>
                </a:srgbClr>
              </a:gs>
              <a:gs pos="100000">
                <a:srgbClr val="CACEF2">
                  <a:alpha val="61000"/>
                </a:srgbClr>
              </a:gs>
            </a:gsLst>
            <a:lin ang="5400000" scaled="1"/>
          </a:gradFill>
          <a:ln w="9525">
            <a:noFill/>
            <a:miter lim="800000"/>
            <a:headEnd/>
            <a:tailEnd/>
          </a:ln>
        </p:spPr>
        <p:txBody>
          <a:bodyPr lIns="18288" rIns="18288"/>
          <a:lstStyle/>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lgn="ctr">
              <a:defRPr/>
            </a:pPr>
            <a:endParaRPr lang="en-US" sz="900" b="1" dirty="0">
              <a:solidFill>
                <a:schemeClr val="bg1"/>
              </a:solidFill>
              <a:latin typeface="Bookman" pitchFamily="18" charset="0"/>
            </a:endParaRPr>
          </a:p>
          <a:p>
            <a:pPr algn="ctr">
              <a:defRPr/>
            </a:pPr>
            <a:endParaRPr lang="en-US" sz="1000" b="1" i="1" dirty="0">
              <a:solidFill>
                <a:schemeClr val="bg1"/>
              </a:solidFill>
            </a:endParaRPr>
          </a:p>
        </p:txBody>
      </p:sp>
      <p:pic>
        <p:nvPicPr>
          <p:cNvPr id="4" name="Picture 2" descr="C:\WINNT\Profiles\Himes_D\Desktop\logo_vert.png"/>
          <p:cNvPicPr>
            <a:picLocks noChangeAspect="1" noChangeArrowheads="1"/>
          </p:cNvPicPr>
          <p:nvPr userDrawn="1"/>
        </p:nvPicPr>
        <p:blipFill>
          <a:blip r:embed="rId2" cstate="print"/>
          <a:srcRect/>
          <a:stretch>
            <a:fillRect/>
          </a:stretch>
        </p:blipFill>
        <p:spPr bwMode="auto">
          <a:xfrm>
            <a:off x="0" y="5943600"/>
            <a:ext cx="758825" cy="914400"/>
          </a:xfrm>
          <a:prstGeom prst="rect">
            <a:avLst/>
          </a:prstGeom>
          <a:noFill/>
          <a:ln w="9525">
            <a:noFill/>
            <a:miter lim="800000"/>
            <a:headEnd/>
            <a:tailEnd/>
          </a:ln>
        </p:spPr>
      </p:pic>
      <p:sp>
        <p:nvSpPr>
          <p:cNvPr id="2" name="Title 1"/>
          <p:cNvSpPr>
            <a:spLocks noGrp="1"/>
          </p:cNvSpPr>
          <p:nvPr>
            <p:ph type="title"/>
          </p:nvPr>
        </p:nvSpPr>
        <p:spPr>
          <a:xfrm>
            <a:off x="914400" y="2103120"/>
            <a:ext cx="7772400" cy="2286000"/>
          </a:xfrm>
        </p:spPr>
        <p:txBody>
          <a:bodyPr anchor="ctr"/>
          <a:lstStyle>
            <a:lvl1pPr algn="ctr">
              <a:defRPr sz="4000" b="1" cap="all"/>
            </a:lvl1p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pic>
        <p:nvPicPr>
          <p:cNvPr id="5" name="Picture 4" descr="C:\WINNT\Profiles\Himes_D\Desktop\logo_tall.png"/>
          <p:cNvPicPr>
            <a:picLocks noChangeAspect="1" noChangeArrowheads="1"/>
          </p:cNvPicPr>
          <p:nvPr userDrawn="1"/>
        </p:nvPicPr>
        <p:blipFill>
          <a:blip r:embed="rId2" cstate="print"/>
          <a:srcRect/>
          <a:stretch>
            <a:fillRect/>
          </a:stretch>
        </p:blipFill>
        <p:spPr bwMode="auto">
          <a:xfrm>
            <a:off x="-152400" y="6350"/>
            <a:ext cx="927100" cy="7080250"/>
          </a:xfrm>
          <a:prstGeom prst="rect">
            <a:avLst/>
          </a:prstGeom>
          <a:noFill/>
          <a:ln w="9525">
            <a:noFill/>
            <a:miter lim="800000"/>
            <a:headEnd/>
            <a:tailEnd/>
          </a:ln>
        </p:spPr>
      </p:pic>
      <p:sp>
        <p:nvSpPr>
          <p:cNvPr id="2" name="Title 1"/>
          <p:cNvSpPr>
            <a:spLocks noGrp="1"/>
          </p:cNvSpPr>
          <p:nvPr>
            <p:ph type="title"/>
          </p:nvPr>
        </p:nvSpPr>
        <p:spPr>
          <a:xfrm>
            <a:off x="914400" y="273050"/>
            <a:ext cx="3160713" cy="1162050"/>
          </a:xfrm>
        </p:spPr>
        <p:txBody>
          <a:bodyPr>
            <a:noAutofit/>
          </a:bodyPr>
          <a:lstStyle>
            <a:lvl1pPr algn="l">
              <a:defRPr sz="3600" b="1"/>
            </a:lvl1pPr>
          </a:lstStyle>
          <a:p>
            <a:r>
              <a:rPr lang="en-US" smtClean="0"/>
              <a:t>Click to edit Master title style</a:t>
            </a:r>
            <a:endParaRPr lang="en-US" dirty="0"/>
          </a:p>
        </p:txBody>
      </p:sp>
      <p:sp>
        <p:nvSpPr>
          <p:cNvPr id="3" name="Content Placeholder 2"/>
          <p:cNvSpPr>
            <a:spLocks noGrp="1"/>
          </p:cNvSpPr>
          <p:nvPr>
            <p:ph idx="1"/>
          </p:nvPr>
        </p:nvSpPr>
        <p:spPr>
          <a:xfrm>
            <a:off x="4038600" y="273050"/>
            <a:ext cx="4648200" cy="5853113"/>
          </a:xfrm>
        </p:spPr>
        <p:txBody>
          <a:bodyPr/>
          <a:lstStyle>
            <a:lvl1pPr>
              <a:defRPr sz="3200">
                <a:solidFill>
                  <a:srgbClr val="192168"/>
                </a:solidFill>
              </a:defRPr>
            </a:lvl1pPr>
            <a:lvl2pPr>
              <a:defRPr sz="2800">
                <a:solidFill>
                  <a:srgbClr val="192168"/>
                </a:solidFill>
              </a:defRPr>
            </a:lvl2pPr>
            <a:lvl3pPr>
              <a:defRPr sz="2400">
                <a:solidFill>
                  <a:srgbClr val="192168"/>
                </a:solidFill>
              </a:defRPr>
            </a:lvl3pPr>
            <a:lvl4pPr>
              <a:defRPr sz="2000">
                <a:solidFill>
                  <a:srgbClr val="192168"/>
                </a:solidFill>
              </a:defRPr>
            </a:lvl4pPr>
            <a:lvl5pPr>
              <a:buClr>
                <a:srgbClr val="CE1126"/>
              </a:buClr>
              <a:defRPr sz="2000" baseline="0">
                <a:solidFill>
                  <a:srgbClr val="000000"/>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Text Placeholder 3"/>
          <p:cNvSpPr>
            <a:spLocks noGrp="1"/>
          </p:cNvSpPr>
          <p:nvPr>
            <p:ph type="body" sz="half" idx="2"/>
          </p:nvPr>
        </p:nvSpPr>
        <p:spPr>
          <a:xfrm>
            <a:off x="914400" y="1435100"/>
            <a:ext cx="3160713" cy="4691063"/>
          </a:xfrm>
        </p:spPr>
        <p:txBody>
          <a:bodyPr>
            <a:normAutofit/>
          </a:bodyPr>
          <a:lstStyle>
            <a:lvl1pPr marL="0" indent="0">
              <a:buNone/>
              <a:defRPr sz="2000">
                <a:solidFill>
                  <a:srgbClr val="192168"/>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A51FFF7A-3E7D-42FA-A2C2-AC272D18C593}" type="datetime1">
              <a:rPr lang="en-US" smtClean="0"/>
              <a:pPr>
                <a:defRPr/>
              </a:pPr>
              <a:t>4/4/2011</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34171508-54FB-4B26-BB74-83F56847E0B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E24AE13-C895-4EDC-8269-96152AA93FFF}" type="datetime1">
              <a:rPr lang="en-US" smtClean="0"/>
              <a:pPr>
                <a:defRPr/>
              </a:pPr>
              <a:t>4/4/2011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7D9252F-2813-4DC5-A27D-2EDC839298CE}"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ED56E87-4728-42D0-A79D-19CBECB45177}" type="datetime1">
              <a:rPr lang="en-US" smtClean="0"/>
              <a:pPr>
                <a:defRPr/>
              </a:pPr>
              <a:t>4/4/2011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5CCA7D6-1A29-4B34-BFC4-0CBFC9B3A61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3.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14400" y="274638"/>
            <a:ext cx="7772400" cy="109696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title</a:t>
            </a:r>
          </a:p>
        </p:txBody>
      </p:sp>
      <p:sp>
        <p:nvSpPr>
          <p:cNvPr id="1027" name="Text Placeholder 2"/>
          <p:cNvSpPr>
            <a:spLocks noGrp="1"/>
          </p:cNvSpPr>
          <p:nvPr>
            <p:ph type="body" idx="1"/>
          </p:nvPr>
        </p:nvSpPr>
        <p:spPr bwMode="auto">
          <a:xfrm>
            <a:off x="914400" y="1752600"/>
            <a:ext cx="77724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text</a:t>
            </a:r>
          </a:p>
          <a:p>
            <a:pPr lvl="1"/>
            <a:r>
              <a:rPr lang="en-US" smtClean="0"/>
              <a:t>Second level</a:t>
            </a:r>
          </a:p>
          <a:p>
            <a:pPr lvl="2"/>
            <a:r>
              <a:rPr lang="en-US" smtClean="0"/>
              <a:t>Third level</a:t>
            </a:r>
          </a:p>
          <a:p>
            <a:pPr lvl="3"/>
            <a:r>
              <a:rPr lang="en-US" smtClean="0"/>
              <a:t>Fourth level (not recommended)</a:t>
            </a:r>
          </a:p>
          <a:p>
            <a:pPr lvl="4"/>
            <a:endParaRPr lang="en-US" smtClean="0"/>
          </a:p>
          <a:p>
            <a:pPr lvl="3"/>
            <a:endParaRPr lang="en-US" smtClean="0"/>
          </a:p>
        </p:txBody>
      </p:sp>
      <p:sp>
        <p:nvSpPr>
          <p:cNvPr id="4" name="Date Placeholder 3"/>
          <p:cNvSpPr>
            <a:spLocks noGrp="1"/>
          </p:cNvSpPr>
          <p:nvPr>
            <p:ph type="dt" sz="half" idx="2"/>
          </p:nvPr>
        </p:nvSpPr>
        <p:spPr>
          <a:xfrm>
            <a:off x="6858000" y="6324600"/>
            <a:ext cx="1143000" cy="365125"/>
          </a:xfrm>
          <a:prstGeom prst="rect">
            <a:avLst/>
          </a:prstGeom>
        </p:spPr>
        <p:txBody>
          <a:bodyPr vert="horz" lIns="91440" tIns="45720" rIns="91440" bIns="45720" rtlCol="0" anchor="ctr"/>
          <a:lstStyle>
            <a:lvl1pPr algn="l" fontAlgn="auto">
              <a:spcBef>
                <a:spcPts val="0"/>
              </a:spcBef>
              <a:spcAft>
                <a:spcPts val="0"/>
              </a:spcAft>
              <a:defRPr sz="1200">
                <a:solidFill>
                  <a:srgbClr val="192168"/>
                </a:solidFill>
                <a:latin typeface="Verdana" pitchFamily="34" charset="0"/>
                <a:cs typeface="Tahoma" pitchFamily="34" charset="0"/>
              </a:defRPr>
            </a:lvl1pPr>
          </a:lstStyle>
          <a:p>
            <a:pPr>
              <a:defRPr/>
            </a:pPr>
            <a:fld id="{7E6F397E-A96A-4AA1-832C-12C5DD38070D}" type="datetime1">
              <a:rPr lang="en-US" smtClean="0"/>
              <a:pPr>
                <a:defRPr/>
              </a:pPr>
              <a:t>4/4/2011</a:t>
            </a:fld>
            <a:endParaRPr lang="en-US" dirty="0"/>
          </a:p>
        </p:txBody>
      </p:sp>
      <p:sp>
        <p:nvSpPr>
          <p:cNvPr id="5" name="Footer Placeholder 4"/>
          <p:cNvSpPr>
            <a:spLocks noGrp="1"/>
          </p:cNvSpPr>
          <p:nvPr>
            <p:ph type="ftr" sz="quarter" idx="3"/>
          </p:nvPr>
        </p:nvSpPr>
        <p:spPr>
          <a:xfrm>
            <a:off x="914400" y="6324600"/>
            <a:ext cx="5943600" cy="365125"/>
          </a:xfrm>
          <a:prstGeom prst="rect">
            <a:avLst/>
          </a:prstGeom>
        </p:spPr>
        <p:txBody>
          <a:bodyPr vert="horz" lIns="91440" tIns="45720" rIns="91440" bIns="45720" rtlCol="0" anchor="ctr">
            <a:normAutofit/>
          </a:bodyPr>
          <a:lstStyle>
            <a:lvl1pPr algn="l" fontAlgn="auto">
              <a:spcBef>
                <a:spcPts val="0"/>
              </a:spcBef>
              <a:spcAft>
                <a:spcPts val="0"/>
              </a:spcAft>
              <a:defRPr sz="1200">
                <a:solidFill>
                  <a:srgbClr val="192168"/>
                </a:solidFill>
                <a:latin typeface="Verdana" pitchFamily="34" charset="0"/>
                <a:cs typeface="Tahoma" pitchFamily="34" charset="0"/>
              </a:defRPr>
            </a:lvl1pPr>
          </a:lstStyle>
          <a:p>
            <a:pPr>
              <a:defRPr/>
            </a:pPr>
            <a:endParaRPr lang="en-US"/>
          </a:p>
        </p:txBody>
      </p:sp>
      <p:sp>
        <p:nvSpPr>
          <p:cNvPr id="6" name="Slide Number Placeholder 5"/>
          <p:cNvSpPr>
            <a:spLocks noGrp="1"/>
          </p:cNvSpPr>
          <p:nvPr>
            <p:ph type="sldNum" sz="quarter" idx="4"/>
          </p:nvPr>
        </p:nvSpPr>
        <p:spPr>
          <a:xfrm>
            <a:off x="8001000" y="6324600"/>
            <a:ext cx="685800" cy="365125"/>
          </a:xfrm>
          <a:prstGeom prst="rect">
            <a:avLst/>
          </a:prstGeom>
        </p:spPr>
        <p:txBody>
          <a:bodyPr vert="horz" lIns="91440" tIns="45720" rIns="91440" bIns="45720" rtlCol="0" anchor="ctr"/>
          <a:lstStyle>
            <a:lvl1pPr algn="r" fontAlgn="auto">
              <a:spcBef>
                <a:spcPts val="0"/>
              </a:spcBef>
              <a:spcAft>
                <a:spcPts val="0"/>
              </a:spcAft>
              <a:defRPr sz="1200">
                <a:solidFill>
                  <a:srgbClr val="192168"/>
                </a:solidFill>
                <a:latin typeface="Verdana" pitchFamily="34" charset="0"/>
                <a:cs typeface="Tahoma" pitchFamily="34" charset="0"/>
              </a:defRPr>
            </a:lvl1pPr>
          </a:lstStyle>
          <a:p>
            <a:pPr>
              <a:defRPr/>
            </a:pPr>
            <a:fld id="{F2924766-4F41-446A-8DCE-2FC31DD13A52}" type="slidenum">
              <a:rPr lang="en-US"/>
              <a:pPr>
                <a:defRPr/>
              </a:pPr>
              <a:t>‹#›</a:t>
            </a:fld>
            <a:endParaRPr lang="en-US" dirty="0"/>
          </a:p>
        </p:txBody>
      </p:sp>
      <p:sp>
        <p:nvSpPr>
          <p:cNvPr id="10" name="Text Box 26"/>
          <p:cNvSpPr txBox="1">
            <a:spLocks noChangeArrowheads="1"/>
          </p:cNvSpPr>
          <p:nvPr/>
        </p:nvSpPr>
        <p:spPr bwMode="auto">
          <a:xfrm>
            <a:off x="126" y="0"/>
            <a:ext cx="761989" cy="6857394"/>
          </a:xfrm>
          <a:prstGeom prst="rect">
            <a:avLst/>
          </a:prstGeom>
          <a:gradFill>
            <a:gsLst>
              <a:gs pos="0">
                <a:srgbClr val="192168"/>
              </a:gs>
              <a:gs pos="26000">
                <a:srgbClr val="192168">
                  <a:alpha val="79000"/>
                </a:srgbClr>
              </a:gs>
              <a:gs pos="78000">
                <a:srgbClr val="969EE6">
                  <a:alpha val="68000"/>
                </a:srgbClr>
              </a:gs>
              <a:gs pos="100000">
                <a:srgbClr val="CACEF2">
                  <a:alpha val="61000"/>
                </a:srgbClr>
              </a:gs>
            </a:gsLst>
            <a:lin ang="5400000" scaled="1"/>
          </a:gradFill>
          <a:ln w="9525">
            <a:noFill/>
            <a:miter lim="800000"/>
            <a:headEnd/>
            <a:tailEnd/>
          </a:ln>
        </p:spPr>
        <p:txBody>
          <a:bodyPr lIns="18288" rIns="18288"/>
          <a:lstStyle/>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lgn="ctr">
              <a:defRPr/>
            </a:pPr>
            <a:endParaRPr lang="en-US" sz="900" b="1" dirty="0">
              <a:solidFill>
                <a:schemeClr val="bg1"/>
              </a:solidFill>
              <a:latin typeface="Bookman" pitchFamily="18" charset="0"/>
            </a:endParaRPr>
          </a:p>
          <a:p>
            <a:pPr algn="ctr">
              <a:defRPr/>
            </a:pPr>
            <a:endParaRPr lang="en-US" sz="1000" b="1" i="1" dirty="0">
              <a:solidFill>
                <a:schemeClr val="bg1"/>
              </a:solidFill>
            </a:endParaRPr>
          </a:p>
        </p:txBody>
      </p:sp>
      <p:sp>
        <p:nvSpPr>
          <p:cNvPr id="11" name="Line 15"/>
          <p:cNvSpPr>
            <a:spLocks noChangeShapeType="1"/>
          </p:cNvSpPr>
          <p:nvPr/>
        </p:nvSpPr>
        <p:spPr bwMode="auto">
          <a:xfrm flipV="1">
            <a:off x="0" y="1524000"/>
            <a:ext cx="8686800" cy="0"/>
          </a:xfrm>
          <a:prstGeom prst="line">
            <a:avLst/>
          </a:prstGeom>
          <a:noFill/>
          <a:ln w="76200">
            <a:solidFill>
              <a:srgbClr val="CE1126"/>
            </a:solidFill>
            <a:round/>
            <a:headEnd/>
            <a:tailEnd/>
          </a:ln>
          <a:effectLst/>
        </p:spPr>
        <p:txBody>
          <a:bodyPr anchor="ctr"/>
          <a:lstStyle/>
          <a:p>
            <a:pPr>
              <a:defRPr/>
            </a:pPr>
            <a:endParaRPr lang="en-US"/>
          </a:p>
        </p:txBody>
      </p:sp>
      <p:pic>
        <p:nvPicPr>
          <p:cNvPr id="1035" name="Picture 2" descr="C:\WINNT\Profiles\Himes_D\Desktop\logo_vert.png"/>
          <p:cNvPicPr>
            <a:picLocks noChangeAspect="1" noChangeArrowheads="1"/>
          </p:cNvPicPr>
          <p:nvPr/>
        </p:nvPicPr>
        <p:blipFill>
          <a:blip r:embed="rId11" cstate="print"/>
          <a:srcRect/>
          <a:stretch>
            <a:fillRect/>
          </a:stretch>
        </p:blipFill>
        <p:spPr bwMode="auto">
          <a:xfrm>
            <a:off x="0" y="5992813"/>
            <a:ext cx="717550" cy="8651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3" r:id="rId5"/>
    <p:sldLayoutId id="2147483944" r:id="rId6"/>
    <p:sldLayoutId id="2147483945" r:id="rId7"/>
    <p:sldLayoutId id="2147483941" r:id="rId8"/>
    <p:sldLayoutId id="2147483942" r:id="rId9"/>
  </p:sldLayoutIdLst>
  <p:timing>
    <p:tnLst>
      <p:par>
        <p:cTn id="1" dur="indefinite" restart="never" nodeType="tmRoot"/>
      </p:par>
    </p:tnLst>
  </p:timing>
  <p:hf hdr="0" ftr="0" dt="0"/>
  <p:txStyles>
    <p:titleStyle>
      <a:lvl1pPr algn="ctr" rtl="0" fontAlgn="base">
        <a:spcBef>
          <a:spcPct val="0"/>
        </a:spcBef>
        <a:spcAft>
          <a:spcPct val="0"/>
        </a:spcAft>
        <a:defRPr sz="4400" b="1" kern="1200">
          <a:solidFill>
            <a:srgbClr val="192168"/>
          </a:solidFill>
          <a:latin typeface="Tahoma" pitchFamily="34" charset="0"/>
          <a:ea typeface="+mj-ea"/>
          <a:cs typeface="Tahoma" pitchFamily="34" charset="0"/>
        </a:defRPr>
      </a:lvl1pPr>
      <a:lvl2pPr algn="ctr" rtl="0" fontAlgn="base">
        <a:spcBef>
          <a:spcPct val="0"/>
        </a:spcBef>
        <a:spcAft>
          <a:spcPct val="0"/>
        </a:spcAft>
        <a:defRPr sz="4400" b="1">
          <a:solidFill>
            <a:srgbClr val="192168"/>
          </a:solidFill>
          <a:latin typeface="Tahoma" pitchFamily="34" charset="0"/>
          <a:cs typeface="Tahoma" pitchFamily="34" charset="0"/>
        </a:defRPr>
      </a:lvl2pPr>
      <a:lvl3pPr algn="ctr" rtl="0" fontAlgn="base">
        <a:spcBef>
          <a:spcPct val="0"/>
        </a:spcBef>
        <a:spcAft>
          <a:spcPct val="0"/>
        </a:spcAft>
        <a:defRPr sz="4400" b="1">
          <a:solidFill>
            <a:srgbClr val="192168"/>
          </a:solidFill>
          <a:latin typeface="Tahoma" pitchFamily="34" charset="0"/>
          <a:cs typeface="Tahoma" pitchFamily="34" charset="0"/>
        </a:defRPr>
      </a:lvl3pPr>
      <a:lvl4pPr algn="ctr" rtl="0" fontAlgn="base">
        <a:spcBef>
          <a:spcPct val="0"/>
        </a:spcBef>
        <a:spcAft>
          <a:spcPct val="0"/>
        </a:spcAft>
        <a:defRPr sz="4400" b="1">
          <a:solidFill>
            <a:srgbClr val="192168"/>
          </a:solidFill>
          <a:latin typeface="Tahoma" pitchFamily="34" charset="0"/>
          <a:cs typeface="Tahoma" pitchFamily="34" charset="0"/>
        </a:defRPr>
      </a:lvl4pPr>
      <a:lvl5pPr algn="ctr" rtl="0" fontAlgn="base">
        <a:spcBef>
          <a:spcPct val="0"/>
        </a:spcBef>
        <a:spcAft>
          <a:spcPct val="0"/>
        </a:spcAft>
        <a:defRPr sz="4400" b="1">
          <a:solidFill>
            <a:srgbClr val="192168"/>
          </a:solidFill>
          <a:latin typeface="Tahoma" pitchFamily="34" charset="0"/>
          <a:cs typeface="Tahoma" pitchFamily="34" charset="0"/>
        </a:defRPr>
      </a:lvl5pPr>
      <a:lvl6pPr marL="457200" algn="ctr" rtl="0" eaLnBrk="1" fontAlgn="base" hangingPunct="1">
        <a:spcBef>
          <a:spcPct val="0"/>
        </a:spcBef>
        <a:spcAft>
          <a:spcPct val="0"/>
        </a:spcAft>
        <a:defRPr sz="4400" b="1">
          <a:solidFill>
            <a:schemeClr val="bg1"/>
          </a:solidFill>
          <a:latin typeface="Tahoma" pitchFamily="34" charset="0"/>
          <a:cs typeface="Tahoma" pitchFamily="34" charset="0"/>
        </a:defRPr>
      </a:lvl6pPr>
      <a:lvl7pPr marL="914400" algn="ctr" rtl="0" eaLnBrk="1" fontAlgn="base" hangingPunct="1">
        <a:spcBef>
          <a:spcPct val="0"/>
        </a:spcBef>
        <a:spcAft>
          <a:spcPct val="0"/>
        </a:spcAft>
        <a:defRPr sz="4400" b="1">
          <a:solidFill>
            <a:schemeClr val="bg1"/>
          </a:solidFill>
          <a:latin typeface="Tahoma" pitchFamily="34" charset="0"/>
          <a:cs typeface="Tahoma" pitchFamily="34" charset="0"/>
        </a:defRPr>
      </a:lvl7pPr>
      <a:lvl8pPr marL="1371600" algn="ctr" rtl="0" eaLnBrk="1" fontAlgn="base" hangingPunct="1">
        <a:spcBef>
          <a:spcPct val="0"/>
        </a:spcBef>
        <a:spcAft>
          <a:spcPct val="0"/>
        </a:spcAft>
        <a:defRPr sz="4400" b="1">
          <a:solidFill>
            <a:schemeClr val="bg1"/>
          </a:solidFill>
          <a:latin typeface="Tahoma" pitchFamily="34" charset="0"/>
          <a:cs typeface="Tahoma" pitchFamily="34" charset="0"/>
        </a:defRPr>
      </a:lvl8pPr>
      <a:lvl9pPr marL="1828800" algn="ctr" rtl="0" eaLnBrk="1" fontAlgn="base" hangingPunct="1">
        <a:spcBef>
          <a:spcPct val="0"/>
        </a:spcBef>
        <a:spcAft>
          <a:spcPct val="0"/>
        </a:spcAft>
        <a:defRPr sz="4400" b="1">
          <a:solidFill>
            <a:schemeClr val="bg1"/>
          </a:solidFill>
          <a:latin typeface="Tahoma" pitchFamily="34" charset="0"/>
          <a:cs typeface="Tahoma" pitchFamily="34" charset="0"/>
        </a:defRPr>
      </a:lvl9pPr>
    </p:titleStyle>
    <p:bodyStyle>
      <a:lvl1pPr marL="342900" indent="-342900" algn="l" rtl="0" fontAlgn="base">
        <a:spcBef>
          <a:spcPct val="20000"/>
        </a:spcBef>
        <a:spcAft>
          <a:spcPct val="0"/>
        </a:spcAft>
        <a:buClr>
          <a:srgbClr val="CE1126"/>
        </a:buClr>
        <a:buSzPct val="80000"/>
        <a:buFont typeface="Wingdings" pitchFamily="2" charset="2"/>
        <a:buChar char=""/>
        <a:defRPr sz="3200" kern="1200">
          <a:solidFill>
            <a:srgbClr val="192168"/>
          </a:solidFill>
          <a:latin typeface="Tahoma" pitchFamily="34" charset="0"/>
          <a:ea typeface="+mn-ea"/>
          <a:cs typeface="Tahoma" pitchFamily="34" charset="0"/>
        </a:defRPr>
      </a:lvl1pPr>
      <a:lvl2pPr marL="742950" indent="-285750" algn="l" rtl="0" fontAlgn="base">
        <a:spcBef>
          <a:spcPct val="20000"/>
        </a:spcBef>
        <a:spcAft>
          <a:spcPct val="0"/>
        </a:spcAft>
        <a:buClr>
          <a:srgbClr val="CE1126"/>
        </a:buClr>
        <a:buFont typeface="Wingdings 3" pitchFamily="18" charset="2"/>
        <a:buChar char=""/>
        <a:defRPr sz="2800" kern="1200">
          <a:solidFill>
            <a:srgbClr val="192168"/>
          </a:solidFill>
          <a:latin typeface="Tahoma" pitchFamily="34" charset="0"/>
          <a:ea typeface="+mn-ea"/>
          <a:cs typeface="Tahoma" pitchFamily="34" charset="0"/>
        </a:defRPr>
      </a:lvl2pPr>
      <a:lvl3pPr marL="1143000" indent="-228600" algn="l" rtl="0" fontAlgn="base">
        <a:spcBef>
          <a:spcPct val="20000"/>
        </a:spcBef>
        <a:spcAft>
          <a:spcPct val="0"/>
        </a:spcAft>
        <a:buClr>
          <a:srgbClr val="CE1126"/>
        </a:buClr>
        <a:buFont typeface="Calibri" pitchFamily="34" charset="0"/>
        <a:buChar char="–"/>
        <a:defRPr sz="2400" kern="1200">
          <a:solidFill>
            <a:srgbClr val="192168"/>
          </a:solidFill>
          <a:latin typeface="Tahoma" pitchFamily="34" charset="0"/>
          <a:ea typeface="+mn-ea"/>
          <a:cs typeface="Tahoma" pitchFamily="34" charset="0"/>
        </a:defRPr>
      </a:lvl3pPr>
      <a:lvl4pPr marL="1600200" indent="-228600" algn="l" rtl="0" fontAlgn="base">
        <a:spcBef>
          <a:spcPct val="20000"/>
        </a:spcBef>
        <a:spcAft>
          <a:spcPct val="0"/>
        </a:spcAft>
        <a:buClr>
          <a:srgbClr val="CE1126"/>
        </a:buClr>
        <a:buSzPct val="125000"/>
        <a:buFont typeface="Arial" charset="0"/>
        <a:buChar char="•"/>
        <a:defRPr sz="2000" kern="1200">
          <a:solidFill>
            <a:srgbClr val="192168"/>
          </a:solidFill>
          <a:latin typeface="Tahoma" pitchFamily="34" charset="0"/>
          <a:ea typeface="+mn-ea"/>
          <a:cs typeface="Tahoma" pitchFamily="34" charset="0"/>
        </a:defRPr>
      </a:lvl4pPr>
      <a:lvl5pPr marL="2057400" indent="-228600" algn="l" rtl="0" fontAlgn="base">
        <a:spcBef>
          <a:spcPct val="20000"/>
        </a:spcBef>
        <a:spcAft>
          <a:spcPct val="0"/>
        </a:spcAft>
        <a:buFont typeface="Wingdings" pitchFamily="2" charset="2"/>
        <a:buChar char="v"/>
        <a:defRPr sz="2000" kern="1200">
          <a:solidFill>
            <a:srgbClr val="000000"/>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192168"/>
            </a:gs>
            <a:gs pos="54000">
              <a:srgbClr val="192168">
                <a:alpha val="89000"/>
              </a:srgbClr>
            </a:gs>
            <a:gs pos="100000">
              <a:srgbClr val="969EE6">
                <a:alpha val="50000"/>
              </a:srgbClr>
            </a:gs>
          </a:gsLst>
          <a:lin ang="5400000" scaled="1"/>
        </a:gradFill>
        <a:effectLst/>
      </p:bgPr>
    </p:bg>
    <p:spTree>
      <p:nvGrpSpPr>
        <p:cNvPr id="1" name=""/>
        <p:cNvGrpSpPr/>
        <p:nvPr/>
      </p:nvGrpSpPr>
      <p:grpSpPr>
        <a:xfrm>
          <a:off x="0" y="0"/>
          <a:ext cx="0" cy="0"/>
          <a:chOff x="0" y="0"/>
          <a:chExt cx="0" cy="0"/>
        </a:xfrm>
      </p:grpSpPr>
      <p:pic>
        <p:nvPicPr>
          <p:cNvPr id="2050" name="Picture 2" descr="C:\WINNT\Profiles\Himes_D\Desktop\logo_wide.png"/>
          <p:cNvPicPr>
            <a:picLocks noChangeAspect="1" noChangeArrowheads="1"/>
          </p:cNvPicPr>
          <p:nvPr/>
        </p:nvPicPr>
        <p:blipFill>
          <a:blip r:embed="rId5" cstate="print"/>
          <a:srcRect/>
          <a:stretch>
            <a:fillRect/>
          </a:stretch>
        </p:blipFill>
        <p:spPr bwMode="auto">
          <a:xfrm>
            <a:off x="0" y="5370513"/>
            <a:ext cx="9144000" cy="14874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46" r:id="rId1"/>
    <p:sldLayoutId id="2147483947" r:id="rId2"/>
    <p:sldLayoutId id="2147483948" r:id="rId3"/>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Tahoma" pitchFamily="34" charset="0"/>
          <a:ea typeface="+mj-ea"/>
          <a:cs typeface="Tahoma" pitchFamily="34" charset="0"/>
        </a:defRPr>
      </a:lvl1pPr>
      <a:lvl2pPr algn="ctr" rtl="0" eaLnBrk="0" fontAlgn="base" hangingPunct="0">
        <a:spcBef>
          <a:spcPct val="0"/>
        </a:spcBef>
        <a:spcAft>
          <a:spcPct val="0"/>
        </a:spcAft>
        <a:defRPr sz="4400">
          <a:solidFill>
            <a:schemeClr val="tx1"/>
          </a:solidFill>
          <a:latin typeface="Tahoma" pitchFamily="34" charset="0"/>
          <a:cs typeface="Tahoma" pitchFamily="34" charset="0"/>
        </a:defRPr>
      </a:lvl2pPr>
      <a:lvl3pPr algn="ctr" rtl="0" eaLnBrk="0" fontAlgn="base" hangingPunct="0">
        <a:spcBef>
          <a:spcPct val="0"/>
        </a:spcBef>
        <a:spcAft>
          <a:spcPct val="0"/>
        </a:spcAft>
        <a:defRPr sz="4400">
          <a:solidFill>
            <a:schemeClr val="tx1"/>
          </a:solidFill>
          <a:latin typeface="Tahoma" pitchFamily="34" charset="0"/>
          <a:cs typeface="Tahoma" pitchFamily="34" charset="0"/>
        </a:defRPr>
      </a:lvl3pPr>
      <a:lvl4pPr algn="ctr" rtl="0" eaLnBrk="0" fontAlgn="base" hangingPunct="0">
        <a:spcBef>
          <a:spcPct val="0"/>
        </a:spcBef>
        <a:spcAft>
          <a:spcPct val="0"/>
        </a:spcAft>
        <a:defRPr sz="4400">
          <a:solidFill>
            <a:schemeClr val="tx1"/>
          </a:solidFill>
          <a:latin typeface="Tahoma" pitchFamily="34" charset="0"/>
          <a:cs typeface="Tahoma" pitchFamily="34" charset="0"/>
        </a:defRPr>
      </a:lvl4pPr>
      <a:lvl5pPr algn="ctr" rtl="0" eaLnBrk="0" fontAlgn="base" hangingPunct="0">
        <a:spcBef>
          <a:spcPct val="0"/>
        </a:spcBef>
        <a:spcAft>
          <a:spcPct val="0"/>
        </a:spcAft>
        <a:defRPr sz="4400">
          <a:solidFill>
            <a:schemeClr val="tx1"/>
          </a:solidFill>
          <a:latin typeface="Tahoma" pitchFamily="34" charset="0"/>
          <a:cs typeface="Tahoma" pitchFamily="34" charset="0"/>
        </a:defRPr>
      </a:lvl5pPr>
      <a:lvl6pPr marL="457200" algn="ctr" rtl="0" fontAlgn="base">
        <a:spcBef>
          <a:spcPct val="0"/>
        </a:spcBef>
        <a:spcAft>
          <a:spcPct val="0"/>
        </a:spcAft>
        <a:defRPr sz="4400">
          <a:solidFill>
            <a:schemeClr val="tx1"/>
          </a:solidFill>
          <a:latin typeface="Tahoma" pitchFamily="34" charset="0"/>
          <a:cs typeface="Tahoma" pitchFamily="34" charset="0"/>
        </a:defRPr>
      </a:lvl6pPr>
      <a:lvl7pPr marL="914400" algn="ctr" rtl="0" fontAlgn="base">
        <a:spcBef>
          <a:spcPct val="0"/>
        </a:spcBef>
        <a:spcAft>
          <a:spcPct val="0"/>
        </a:spcAft>
        <a:defRPr sz="4400">
          <a:solidFill>
            <a:schemeClr val="tx1"/>
          </a:solidFill>
          <a:latin typeface="Tahoma" pitchFamily="34" charset="0"/>
          <a:cs typeface="Tahoma" pitchFamily="34" charset="0"/>
        </a:defRPr>
      </a:lvl7pPr>
      <a:lvl8pPr marL="1371600" algn="ctr" rtl="0" fontAlgn="base">
        <a:spcBef>
          <a:spcPct val="0"/>
        </a:spcBef>
        <a:spcAft>
          <a:spcPct val="0"/>
        </a:spcAft>
        <a:defRPr sz="4400">
          <a:solidFill>
            <a:schemeClr val="tx1"/>
          </a:solidFill>
          <a:latin typeface="Tahoma" pitchFamily="34" charset="0"/>
          <a:cs typeface="Tahoma" pitchFamily="34" charset="0"/>
        </a:defRPr>
      </a:lvl8pPr>
      <a:lvl9pPr marL="1828800" algn="ctr" rtl="0" fontAlgn="base">
        <a:spcBef>
          <a:spcPct val="0"/>
        </a:spcBef>
        <a:spcAft>
          <a:spcPct val="0"/>
        </a:spcAft>
        <a:defRPr sz="4400">
          <a:solidFill>
            <a:schemeClr val="tx1"/>
          </a:solidFill>
          <a:latin typeface="Tahoma" pitchFamily="34" charset="0"/>
          <a:cs typeface="Tahoma"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Tahoma" pitchFamily="34" charset="0"/>
          <a:ea typeface="+mn-ea"/>
          <a:cs typeface="Tahoma"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Tahoma" pitchFamily="34" charset="0"/>
          <a:ea typeface="+mn-ea"/>
          <a:cs typeface="Tahoma"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Tahoma" pitchFamily="34" charset="0"/>
          <a:ea typeface="+mn-ea"/>
          <a:cs typeface="Tahoma"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Tahoma" pitchFamily="34" charset="0"/>
          <a:ea typeface="+mn-ea"/>
          <a:cs typeface="Tahoma"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5"/>
          <p:cNvSpPr>
            <a:spLocks noGrp="1"/>
          </p:cNvSpPr>
          <p:nvPr>
            <p:ph type="ctrTitle"/>
          </p:nvPr>
        </p:nvSpPr>
        <p:spPr bwMode="auto">
          <a:noFill/>
          <a:ln>
            <a:miter lim="800000"/>
            <a:headEnd/>
            <a:tailEnd/>
          </a:ln>
        </p:spPr>
        <p:txBody>
          <a:bodyPr vert="horz" wrap="square" lIns="91440" tIns="45720" rIns="91440" bIns="45720" numCol="1" anchorCtr="0" compatLnSpc="1">
            <a:prstTxWarp prst="textNoShape">
              <a:avLst/>
            </a:prstTxWarp>
          </a:bodyPr>
          <a:lstStyle/>
          <a:p>
            <a:pPr>
              <a:spcBef>
                <a:spcPct val="0"/>
              </a:spcBef>
            </a:pPr>
            <a:r>
              <a:rPr lang="en-US" smtClean="0"/>
              <a:t>Some Cost-Modeling Topics for Prospective Redesign of the U.S. Consumer Expenditure Surveys</a:t>
            </a:r>
            <a:endParaRPr lang="en-US" sz="3600" smtClean="0"/>
          </a:p>
        </p:txBody>
      </p:sp>
      <p:sp>
        <p:nvSpPr>
          <p:cNvPr id="8195" name="Text Placeholder 6"/>
          <p:cNvSpPr>
            <a:spLocks noGrp="1"/>
          </p:cNvSpPr>
          <p:nvPr>
            <p:ph type="subTitle"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spcBef>
                <a:spcPct val="0"/>
              </a:spcBef>
            </a:pPr>
            <a:r>
              <a:rPr lang="en-US" dirty="0" smtClean="0"/>
              <a:t>Jeffrey M. Gonzalez and John L. Eltinge</a:t>
            </a:r>
            <a:endParaRPr lang="en-US" sz="2400" b="0" dirty="0" smtClean="0"/>
          </a:p>
          <a:p>
            <a:pPr>
              <a:spcBef>
                <a:spcPct val="0"/>
              </a:spcBef>
            </a:pPr>
            <a:r>
              <a:rPr lang="en-US" sz="2400" b="0" dirty="0" smtClean="0"/>
              <a:t>Office of Survey Methods Research</a:t>
            </a:r>
          </a:p>
          <a:p>
            <a:pPr>
              <a:spcBef>
                <a:spcPct val="0"/>
              </a:spcBef>
            </a:pPr>
            <a:r>
              <a:rPr lang="en-US" sz="2400" b="0" dirty="0" smtClean="0"/>
              <a:t>NISS Microsimulation Workshop</a:t>
            </a:r>
          </a:p>
          <a:p>
            <a:pPr>
              <a:spcBef>
                <a:spcPct val="0"/>
              </a:spcBef>
            </a:pPr>
            <a:r>
              <a:rPr lang="en-US" sz="2400" b="0" dirty="0" smtClean="0"/>
              <a:t>April 7, 2011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2103438"/>
            <a:ext cx="7772400" cy="2286000"/>
          </a:xfrm>
        </p:spPr>
        <p:txBody>
          <a:bodyPr/>
          <a:lstStyle/>
          <a:p>
            <a:pPr>
              <a:defRPr/>
            </a:pPr>
            <a:r>
              <a:rPr lang="en-US" dirty="0" smtClean="0"/>
              <a:t>Redesign options</a:t>
            </a:r>
            <a:endParaRPr lang="en-US" dirty="0"/>
          </a:p>
        </p:txBody>
      </p:sp>
      <p:sp>
        <p:nvSpPr>
          <p:cNvPr id="18435" name="Slide Number Placeholder 2"/>
          <p:cNvSpPr>
            <a:spLocks noGrp="1"/>
          </p:cNvSpPr>
          <p:nvPr>
            <p:ph type="sldNum" sz="quarter" idx="4294967295"/>
          </p:nvPr>
        </p:nvSpPr>
        <p:spPr bwMode="auto">
          <a:xfrm>
            <a:off x="8458200" y="6324600"/>
            <a:ext cx="685800" cy="365125"/>
          </a:xfrm>
          <a:noFill/>
          <a:ln>
            <a:miter lim="800000"/>
            <a:headEnd/>
            <a:tailEnd/>
          </a:ln>
        </p:spPr>
        <p:txBody>
          <a:bodyPr wrap="square" numCol="1" anchorCtr="0" compatLnSpc="1">
            <a:prstTxWarp prst="textNoShape">
              <a:avLst/>
            </a:prstTxWarp>
          </a:bodyPr>
          <a:lstStyle/>
          <a:p>
            <a:pPr fontAlgn="base">
              <a:spcBef>
                <a:spcPct val="0"/>
              </a:spcBef>
              <a:spcAft>
                <a:spcPct val="0"/>
              </a:spcAft>
            </a:pPr>
            <a:fld id="{A3C76B13-D6C0-446E-8534-1DAA9A77FAC6}" type="slidenum">
              <a:rPr lang="en-US" smtClean="0"/>
              <a:pPr fontAlgn="base">
                <a:spcBef>
                  <a:spcPct val="0"/>
                </a:spcBef>
                <a:spcAft>
                  <a:spcPct val="0"/>
                </a:spcAft>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Potential redesign options</a:t>
            </a:r>
          </a:p>
        </p:txBody>
      </p:sp>
      <p:sp>
        <p:nvSpPr>
          <p:cNvPr id="4" name="Content Placeholder 3"/>
          <p:cNvSpPr>
            <a:spLocks noGrp="1"/>
          </p:cNvSpPr>
          <p:nvPr>
            <p:ph idx="1"/>
          </p:nvPr>
        </p:nvSpPr>
        <p:spPr>
          <a:xfrm>
            <a:off x="914400" y="1722438"/>
            <a:ext cx="7772400" cy="4525962"/>
          </a:xfrm>
        </p:spPr>
        <p:txBody>
          <a:bodyPr/>
          <a:lstStyle/>
          <a:p>
            <a:pPr>
              <a:defRPr/>
            </a:pPr>
            <a:r>
              <a:rPr lang="en-US" dirty="0" smtClean="0"/>
              <a:t>New design possibilities</a:t>
            </a:r>
          </a:p>
          <a:p>
            <a:pPr lvl="1">
              <a:defRPr/>
            </a:pPr>
            <a:r>
              <a:rPr lang="en-US" dirty="0" smtClean="0"/>
              <a:t>Semi-structured interviewing</a:t>
            </a:r>
          </a:p>
          <a:p>
            <a:pPr lvl="1">
              <a:defRPr/>
            </a:pPr>
            <a:r>
              <a:rPr lang="en-US" dirty="0" smtClean="0"/>
              <a:t>Partitioned designs</a:t>
            </a:r>
          </a:p>
          <a:p>
            <a:pPr lvl="1">
              <a:defRPr/>
            </a:pPr>
            <a:r>
              <a:rPr lang="en-US" smtClean="0"/>
              <a:t>Global questions</a:t>
            </a:r>
            <a:endParaRPr lang="en-US" dirty="0" smtClean="0"/>
          </a:p>
          <a:p>
            <a:pPr lvl="1">
              <a:defRPr/>
            </a:pPr>
            <a:r>
              <a:rPr lang="en-US" dirty="0" smtClean="0"/>
              <a:t>Use of administrative records</a:t>
            </a:r>
          </a:p>
          <a:p>
            <a:pPr lvl="1">
              <a:buNone/>
              <a:defRPr/>
            </a:pPr>
            <a:endParaRPr lang="en-US" sz="1000" dirty="0" smtClean="0"/>
          </a:p>
          <a:p>
            <a:pPr>
              <a:defRPr/>
            </a:pPr>
            <a:r>
              <a:rPr lang="en-US" dirty="0" smtClean="0"/>
              <a:t>New data collection technologies</a:t>
            </a:r>
          </a:p>
          <a:p>
            <a:pPr lvl="1">
              <a:defRPr/>
            </a:pPr>
            <a:r>
              <a:rPr lang="en-US" dirty="0" smtClean="0"/>
              <a:t>Financial software</a:t>
            </a:r>
          </a:p>
          <a:p>
            <a:pPr lvl="1">
              <a:defRPr/>
            </a:pPr>
            <a:r>
              <a:rPr lang="en-US" dirty="0" smtClean="0"/>
              <a:t>PDAs, smart phones</a:t>
            </a:r>
            <a:endParaRPr lang="en-US" dirty="0"/>
          </a:p>
        </p:txBody>
      </p:sp>
      <p:sp>
        <p:nvSpPr>
          <p:cNvPr id="19460" name="Slide Number Placeholder 2"/>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77EFE26-623D-4259-BA01-4D8C2D82564F}" type="slidenum">
              <a:rPr lang="en-US" smtClean="0"/>
              <a:pPr fontAlgn="base">
                <a:spcBef>
                  <a:spcPct val="0"/>
                </a:spcBef>
                <a:spcAft>
                  <a:spcPct val="0"/>
                </a:spcAft>
              </a:pPr>
              <a:t>11</a:t>
            </a:fld>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p:txBody>
          <a:bodyPr/>
          <a:lstStyle/>
          <a:p>
            <a:r>
              <a:rPr lang="en-US" dirty="0" smtClean="0"/>
              <a:t>Partitioned designs</a:t>
            </a:r>
          </a:p>
        </p:txBody>
      </p:sp>
      <p:sp>
        <p:nvSpPr>
          <p:cNvPr id="5" name="Content Placeholder 4"/>
          <p:cNvSpPr>
            <a:spLocks noGrp="1"/>
          </p:cNvSpPr>
          <p:nvPr>
            <p:ph idx="1"/>
          </p:nvPr>
        </p:nvSpPr>
        <p:spPr>
          <a:xfrm>
            <a:off x="914400" y="1722438"/>
            <a:ext cx="7772400" cy="4525962"/>
          </a:xfrm>
        </p:spPr>
        <p:txBody>
          <a:bodyPr/>
          <a:lstStyle/>
          <a:p>
            <a:pPr>
              <a:defRPr/>
            </a:pPr>
            <a:r>
              <a:rPr lang="en-US" sz="2600" dirty="0" smtClean="0"/>
              <a:t>Extension </a:t>
            </a:r>
            <a:r>
              <a:rPr lang="en-US" sz="2600" dirty="0"/>
              <a:t>of multiple matrix </a:t>
            </a:r>
            <a:r>
              <a:rPr lang="en-US" sz="2600" dirty="0" smtClean="0"/>
              <a:t>sampling, also </a:t>
            </a:r>
            <a:r>
              <a:rPr lang="en-US" sz="2600" dirty="0" smtClean="0"/>
              <a:t>known </a:t>
            </a:r>
            <a:r>
              <a:rPr lang="en-US" sz="2600" dirty="0" smtClean="0"/>
              <a:t>as a split questionnaire (SQ) </a:t>
            </a:r>
          </a:p>
          <a:p>
            <a:pPr lvl="1">
              <a:defRPr/>
            </a:pPr>
            <a:r>
              <a:rPr lang="en-US" sz="2200" dirty="0" err="1" smtClean="0"/>
              <a:t>Raghunathan</a:t>
            </a:r>
            <a:r>
              <a:rPr lang="en-US" sz="2200" dirty="0" smtClean="0"/>
              <a:t> and Grizzle (1995); Thomas et al. (2005)</a:t>
            </a:r>
          </a:p>
          <a:p>
            <a:pPr marL="0" indent="0">
              <a:buFont typeface="Wingdings" pitchFamily="2" charset="2"/>
              <a:buNone/>
              <a:defRPr/>
            </a:pPr>
            <a:endParaRPr lang="en-US" sz="1200" dirty="0" smtClean="0"/>
          </a:p>
          <a:p>
            <a:pPr>
              <a:defRPr/>
            </a:pPr>
            <a:r>
              <a:rPr lang="en-US" sz="2600" dirty="0" smtClean="0"/>
              <a:t>Involve </a:t>
            </a:r>
            <a:r>
              <a:rPr lang="en-US" sz="2600" dirty="0"/>
              <a:t>dividing </a:t>
            </a:r>
            <a:r>
              <a:rPr lang="en-US" sz="2600" dirty="0" smtClean="0"/>
              <a:t>questionnaire </a:t>
            </a:r>
            <a:r>
              <a:rPr lang="en-US" sz="2600" dirty="0"/>
              <a:t>into </a:t>
            </a:r>
            <a:r>
              <a:rPr lang="en-US" sz="2600" dirty="0" smtClean="0"/>
              <a:t>subsets of </a:t>
            </a:r>
            <a:r>
              <a:rPr lang="en-US" sz="2600" dirty="0"/>
              <a:t>survey items, possibly overlapping, and </a:t>
            </a:r>
            <a:r>
              <a:rPr lang="en-US" sz="2600" dirty="0" smtClean="0"/>
              <a:t>administering subsets </a:t>
            </a:r>
            <a:r>
              <a:rPr lang="en-US" sz="2600" dirty="0"/>
              <a:t>to </a:t>
            </a:r>
            <a:r>
              <a:rPr lang="en-US" sz="2600" dirty="0" smtClean="0"/>
              <a:t>subsamples of full sample</a:t>
            </a:r>
          </a:p>
          <a:p>
            <a:pPr marL="0" indent="0">
              <a:buFont typeface="Wingdings" pitchFamily="2" charset="2"/>
              <a:buNone/>
              <a:defRPr/>
            </a:pPr>
            <a:endParaRPr lang="en-US" sz="1200" dirty="0" smtClean="0"/>
          </a:p>
          <a:p>
            <a:pPr>
              <a:defRPr/>
            </a:pPr>
            <a:r>
              <a:rPr lang="en-US" sz="2600" dirty="0" smtClean="0"/>
              <a:t>Common examples: TPOPS, Census long-form, Educational testing</a:t>
            </a:r>
          </a:p>
          <a:p>
            <a:pPr>
              <a:defRPr/>
            </a:pPr>
            <a:endParaRPr lang="en-US" dirty="0"/>
          </a:p>
        </p:txBody>
      </p:sp>
      <p:sp>
        <p:nvSpPr>
          <p:cNvPr id="20484" name="Slide Number Placeholder 2"/>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893E973-B3AD-4F10-8731-1B2EB708EB49}" type="slidenum">
              <a:rPr lang="en-US" smtClean="0"/>
              <a:pPr fontAlgn="base">
                <a:spcBef>
                  <a:spcPct val="0"/>
                </a:spcBef>
                <a:spcAft>
                  <a:spcPct val="0"/>
                </a:spcAft>
              </a:pPr>
              <a:t>12</a:t>
            </a:fld>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Methods </a:t>
            </a:r>
            <a:r>
              <a:rPr lang="en-US" smtClean="0"/>
              <a:t>for forming </a:t>
            </a:r>
            <a:r>
              <a:rPr lang="en-US" dirty="0" smtClean="0"/>
              <a:t>subsets</a:t>
            </a:r>
          </a:p>
        </p:txBody>
      </p:sp>
      <p:sp>
        <p:nvSpPr>
          <p:cNvPr id="5" name="Content Placeholder 4"/>
          <p:cNvSpPr>
            <a:spLocks noGrp="1"/>
          </p:cNvSpPr>
          <p:nvPr>
            <p:ph idx="1"/>
          </p:nvPr>
        </p:nvSpPr>
        <p:spPr/>
        <p:txBody>
          <a:bodyPr/>
          <a:lstStyle/>
          <a:p>
            <a:r>
              <a:rPr lang="en-US" dirty="0" smtClean="0"/>
              <a:t>Random allocation</a:t>
            </a:r>
          </a:p>
          <a:p>
            <a:pPr>
              <a:buNone/>
            </a:pPr>
            <a:endParaRPr lang="en-US" sz="800" dirty="0" smtClean="0"/>
          </a:p>
          <a:p>
            <a:r>
              <a:rPr lang="en-US" dirty="0" smtClean="0"/>
              <a:t>Item stratification (frequency of purchase, expenditure category)</a:t>
            </a:r>
          </a:p>
          <a:p>
            <a:pPr>
              <a:buNone/>
            </a:pPr>
            <a:endParaRPr lang="en-US" sz="800" dirty="0" smtClean="0"/>
          </a:p>
          <a:p>
            <a:r>
              <a:rPr lang="en-US" dirty="0" smtClean="0"/>
              <a:t>Correlation based</a:t>
            </a:r>
          </a:p>
          <a:p>
            <a:pPr>
              <a:buNone/>
            </a:pPr>
            <a:endParaRPr lang="en-US" sz="800" dirty="0" smtClean="0"/>
          </a:p>
          <a:p>
            <a:r>
              <a:rPr lang="en-US" dirty="0" smtClean="0"/>
              <a:t>Tailored to </a:t>
            </a:r>
            <a:r>
              <a:rPr lang="en-US" dirty="0" smtClean="0">
                <a:solidFill>
                  <a:srgbClr val="C00000"/>
                </a:solidFill>
              </a:rPr>
              <a:t>individual sample unit</a:t>
            </a:r>
            <a:endParaRPr lang="en-US" dirty="0">
              <a:solidFill>
                <a:srgbClr val="C00000"/>
              </a:solidFill>
            </a:endParaRPr>
          </a:p>
        </p:txBody>
      </p:sp>
      <p:sp>
        <p:nvSpPr>
          <p:cNvPr id="22532" name="Slide Number Placeholder 2"/>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17E3CF2-21DD-497F-8811-AE152F1C9DE7}" type="slidenum">
              <a:rPr lang="en-US" smtClean="0"/>
              <a:pPr fontAlgn="base">
                <a:spcBef>
                  <a:spcPct val="0"/>
                </a:spcBef>
                <a:spcAft>
                  <a:spcPct val="0"/>
                </a:spcAft>
              </a:pPr>
              <a:t>13</a:t>
            </a:fld>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Graphic illustrating SQ designs</a:t>
            </a:r>
          </a:p>
        </p:txBody>
      </p:sp>
      <p:pic>
        <p:nvPicPr>
          <p:cNvPr id="5" name="Content Placeholder 4" descr="SQDesigns.JPG"/>
          <p:cNvPicPr>
            <a:picLocks noGrp="1" noChangeAspect="1"/>
          </p:cNvPicPr>
          <p:nvPr>
            <p:ph idx="1"/>
          </p:nvPr>
        </p:nvPicPr>
        <p:blipFill>
          <a:blip r:embed="rId2" cstate="print"/>
          <a:stretch>
            <a:fillRect/>
          </a:stretch>
        </p:blipFill>
        <p:spPr>
          <a:xfrm>
            <a:off x="2362200" y="1603153"/>
            <a:ext cx="4632579" cy="5178647"/>
          </a:xfrm>
        </p:spPr>
      </p:pic>
      <p:sp>
        <p:nvSpPr>
          <p:cNvPr id="21508"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F95D58D-74FB-4A39-B6F7-47C440B1E31B}" type="slidenum">
              <a:rPr lang="en-US" smtClean="0"/>
              <a:pPr fontAlgn="base">
                <a:spcBef>
                  <a:spcPct val="0"/>
                </a:spcBef>
                <a:spcAft>
                  <a:spcPct val="0"/>
                </a:spcAft>
              </a:pPr>
              <a:t>14</a:t>
            </a:fld>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mtClean="0"/>
              <a:t>Potential deficiency of current methods</a:t>
            </a:r>
          </a:p>
        </p:txBody>
      </p:sp>
      <p:sp>
        <p:nvSpPr>
          <p:cNvPr id="4" name="Content Placeholder 3"/>
          <p:cNvSpPr>
            <a:spLocks noGrp="1"/>
          </p:cNvSpPr>
          <p:nvPr>
            <p:ph idx="1"/>
          </p:nvPr>
        </p:nvSpPr>
        <p:spPr/>
        <p:txBody>
          <a:bodyPr/>
          <a:lstStyle/>
          <a:p>
            <a:pPr marL="514350" indent="-514350">
              <a:buFont typeface="+mj-lt"/>
              <a:buAutoNum type="arabicPeriod"/>
            </a:pPr>
            <a:r>
              <a:rPr lang="en-US" dirty="0" smtClean="0"/>
              <a:t>Heterogeneous target population</a:t>
            </a:r>
          </a:p>
          <a:p>
            <a:pPr marL="514350" indent="-514350">
              <a:buNone/>
            </a:pPr>
            <a:endParaRPr lang="en-US" sz="2000" dirty="0" smtClean="0"/>
          </a:p>
          <a:p>
            <a:pPr marL="514350" indent="-514350">
              <a:buFont typeface="+mj-lt"/>
              <a:buAutoNum type="arabicPeriod" startAt="2"/>
            </a:pPr>
            <a:r>
              <a:rPr lang="en-US" dirty="0" smtClean="0"/>
              <a:t>Surveys inquiring about “rare” events and other complex behaviors</a:t>
            </a:r>
          </a:p>
          <a:p>
            <a:pPr marL="514350" indent="-514350">
              <a:buNone/>
            </a:pPr>
            <a:endParaRPr lang="en-US" sz="2000" dirty="0" smtClean="0"/>
          </a:p>
          <a:p>
            <a:pPr marL="514350" indent="-514350">
              <a:buFont typeface="+mj-lt"/>
              <a:buAutoNum type="arabicPeriod" startAt="3"/>
            </a:pPr>
            <a:r>
              <a:rPr lang="en-US" dirty="0" smtClean="0"/>
              <a:t>Incomplete use of prior information about sample unit</a:t>
            </a:r>
            <a:endParaRPr lang="en-US" dirty="0"/>
          </a:p>
        </p:txBody>
      </p:sp>
      <p:sp>
        <p:nvSpPr>
          <p:cNvPr id="23555" name="Slide Number Placeholder 2"/>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B507FA3-B876-4049-BBDF-15FDC423D164}" type="slidenum">
              <a:rPr lang="en-US" smtClean="0"/>
              <a:pPr fontAlgn="base">
                <a:spcBef>
                  <a:spcPct val="0"/>
                </a:spcBef>
                <a:spcAft>
                  <a:spcPct val="0"/>
                </a:spcAft>
              </a:pPr>
              <a:t>15</a:t>
            </a:fld>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Responsive survey design</a:t>
            </a:r>
          </a:p>
        </p:txBody>
      </p:sp>
      <p:sp>
        <p:nvSpPr>
          <p:cNvPr id="3" name="Content Placeholder 2"/>
          <p:cNvSpPr>
            <a:spLocks noGrp="1"/>
          </p:cNvSpPr>
          <p:nvPr>
            <p:ph idx="1"/>
          </p:nvPr>
        </p:nvSpPr>
        <p:spPr>
          <a:xfrm>
            <a:off x="914400" y="1722438"/>
            <a:ext cx="7772400" cy="4525962"/>
          </a:xfrm>
        </p:spPr>
        <p:txBody>
          <a:bodyPr/>
          <a:lstStyle/>
          <a:p>
            <a:pPr>
              <a:defRPr/>
            </a:pPr>
            <a:r>
              <a:rPr lang="en-US" dirty="0" smtClean="0"/>
              <a:t>Actively making </a:t>
            </a:r>
            <a:r>
              <a:rPr lang="en-US" dirty="0"/>
              <a:t>mid-course decisions and survey design changes based </a:t>
            </a:r>
            <a:r>
              <a:rPr lang="en-US" dirty="0" smtClean="0"/>
              <a:t>on accumulating </a:t>
            </a:r>
            <a:r>
              <a:rPr lang="en-US" dirty="0"/>
              <a:t>process and survey </a:t>
            </a:r>
            <a:r>
              <a:rPr lang="en-US" dirty="0" smtClean="0"/>
              <a:t>data</a:t>
            </a:r>
          </a:p>
          <a:p>
            <a:pPr lvl="1">
              <a:defRPr/>
            </a:pPr>
            <a:r>
              <a:rPr lang="en-US" dirty="0" smtClean="0"/>
              <a:t>Double sampling, two-phase designs</a:t>
            </a:r>
          </a:p>
          <a:p>
            <a:pPr marL="0" indent="0">
              <a:buFont typeface="Wingdings" pitchFamily="2" charset="2"/>
              <a:buNone/>
              <a:defRPr/>
            </a:pPr>
            <a:endParaRPr lang="en-US" sz="2000" dirty="0" smtClean="0"/>
          </a:p>
          <a:p>
            <a:pPr>
              <a:defRPr/>
            </a:pPr>
            <a:r>
              <a:rPr lang="en-US" dirty="0" smtClean="0"/>
              <a:t>Decisions </a:t>
            </a:r>
            <a:r>
              <a:rPr lang="en-US" dirty="0"/>
              <a:t>are </a:t>
            </a:r>
            <a:r>
              <a:rPr lang="en-US" dirty="0" smtClean="0"/>
              <a:t>intended to </a:t>
            </a:r>
            <a:r>
              <a:rPr lang="en-US" dirty="0"/>
              <a:t>improve the error </a:t>
            </a:r>
            <a:r>
              <a:rPr lang="en-US" dirty="0" smtClean="0"/>
              <a:t>and cost properties of the resulting statistics</a:t>
            </a:r>
            <a:endParaRPr lang="en-US" dirty="0"/>
          </a:p>
        </p:txBody>
      </p:sp>
      <p:sp>
        <p:nvSpPr>
          <p:cNvPr id="14340"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C388866-7B8B-43A3-81D7-B15401E3FC97}" type="slidenum">
              <a:rPr lang="en-US" smtClean="0"/>
              <a:pPr fontAlgn="base">
                <a:spcBef>
                  <a:spcPct val="0"/>
                </a:spcBef>
                <a:spcAft>
                  <a:spcPct val="0"/>
                </a:spcAft>
              </a:pPr>
              <a:t>16</a:t>
            </a:fld>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Components of a responsive design</a:t>
            </a:r>
          </a:p>
        </p:txBody>
      </p:sp>
      <p:sp>
        <p:nvSpPr>
          <p:cNvPr id="3" name="Content Placeholder 2"/>
          <p:cNvSpPr>
            <a:spLocks noGrp="1"/>
          </p:cNvSpPr>
          <p:nvPr>
            <p:ph idx="1"/>
          </p:nvPr>
        </p:nvSpPr>
        <p:spPr>
          <a:xfrm>
            <a:off x="914400" y="1722438"/>
            <a:ext cx="7772400" cy="4525962"/>
          </a:xfrm>
        </p:spPr>
        <p:txBody>
          <a:bodyPr/>
          <a:lstStyle/>
          <a:p>
            <a:pPr marL="514350" indent="-514350">
              <a:buFont typeface="+mj-lt"/>
              <a:buAutoNum type="arabicPeriod"/>
              <a:defRPr/>
            </a:pPr>
            <a:r>
              <a:rPr lang="en-US" dirty="0" smtClean="0"/>
              <a:t>Identify survey design </a:t>
            </a:r>
            <a:r>
              <a:rPr lang="en-US" dirty="0"/>
              <a:t>features potentially </a:t>
            </a:r>
            <a:r>
              <a:rPr lang="en-US" dirty="0" smtClean="0"/>
              <a:t>affecting </a:t>
            </a:r>
            <a:r>
              <a:rPr lang="en-US" dirty="0"/>
              <a:t>the cost and error structures of </a:t>
            </a:r>
            <a:r>
              <a:rPr lang="en-US" dirty="0" smtClean="0"/>
              <a:t>survey statistics</a:t>
            </a:r>
          </a:p>
          <a:p>
            <a:pPr marL="0" indent="0">
              <a:buFont typeface="Wingdings" pitchFamily="2" charset="2"/>
              <a:buNone/>
              <a:defRPr/>
            </a:pPr>
            <a:endParaRPr lang="en-US" sz="2000" dirty="0" smtClean="0"/>
          </a:p>
          <a:p>
            <a:pPr marL="514350" indent="-514350">
              <a:buFont typeface="+mj-lt"/>
              <a:buAutoNum type="arabicPeriod" startAt="2"/>
              <a:defRPr/>
            </a:pPr>
            <a:r>
              <a:rPr lang="en-US" dirty="0" smtClean="0"/>
              <a:t>Identify </a:t>
            </a:r>
            <a:r>
              <a:rPr lang="en-US" dirty="0"/>
              <a:t>indicators of </a:t>
            </a:r>
            <a:r>
              <a:rPr lang="en-US" dirty="0" smtClean="0"/>
              <a:t>cost </a:t>
            </a:r>
            <a:r>
              <a:rPr lang="en-US" dirty="0"/>
              <a:t>and error structures of those </a:t>
            </a:r>
            <a:r>
              <a:rPr lang="en-US" dirty="0" smtClean="0"/>
              <a:t>features</a:t>
            </a:r>
          </a:p>
          <a:p>
            <a:pPr marL="0" indent="0">
              <a:buFont typeface="Wingdings" pitchFamily="2" charset="2"/>
              <a:buNone/>
              <a:defRPr/>
            </a:pPr>
            <a:endParaRPr lang="en-US" sz="2000" dirty="0" smtClean="0"/>
          </a:p>
          <a:p>
            <a:pPr marL="514350" indent="-514350">
              <a:buFont typeface="+mj-lt"/>
              <a:buAutoNum type="arabicPeriod" startAt="3"/>
              <a:defRPr/>
            </a:pPr>
            <a:r>
              <a:rPr lang="en-US" dirty="0" smtClean="0"/>
              <a:t>Monitor indicators </a:t>
            </a:r>
            <a:r>
              <a:rPr lang="en-US" dirty="0"/>
              <a:t>during </a:t>
            </a:r>
            <a:r>
              <a:rPr lang="en-US" dirty="0" smtClean="0"/>
              <a:t>initial </a:t>
            </a:r>
            <a:r>
              <a:rPr lang="en-US" dirty="0"/>
              <a:t>phase of data collection</a:t>
            </a:r>
          </a:p>
        </p:txBody>
      </p:sp>
      <p:sp>
        <p:nvSpPr>
          <p:cNvPr id="15364"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86D95AA-65D3-4E9C-9BE7-29300568C411}" type="slidenum">
              <a:rPr lang="en-US" smtClean="0"/>
              <a:pPr fontAlgn="base">
                <a:spcBef>
                  <a:spcPct val="0"/>
                </a:spcBef>
                <a:spcAft>
                  <a:spcPct val="0"/>
                </a:spcAft>
              </a:pPr>
              <a:t>17</a:t>
            </a:fld>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Components of a responsive design (2)</a:t>
            </a:r>
          </a:p>
        </p:txBody>
      </p:sp>
      <p:sp>
        <p:nvSpPr>
          <p:cNvPr id="3" name="Content Placeholder 2"/>
          <p:cNvSpPr>
            <a:spLocks noGrp="1"/>
          </p:cNvSpPr>
          <p:nvPr>
            <p:ph idx="1"/>
          </p:nvPr>
        </p:nvSpPr>
        <p:spPr>
          <a:xfrm>
            <a:off x="914400" y="1722438"/>
            <a:ext cx="7772400" cy="4525962"/>
          </a:xfrm>
        </p:spPr>
        <p:txBody>
          <a:bodyPr/>
          <a:lstStyle/>
          <a:p>
            <a:pPr marL="514350" indent="-514350">
              <a:buFont typeface="+mj-lt"/>
              <a:buAutoNum type="arabicPeriod" startAt="4"/>
              <a:defRPr/>
            </a:pPr>
            <a:r>
              <a:rPr lang="en-US" dirty="0" smtClean="0"/>
              <a:t>Based </a:t>
            </a:r>
            <a:r>
              <a:rPr lang="en-US" dirty="0"/>
              <a:t>on </a:t>
            </a:r>
            <a:r>
              <a:rPr lang="en-US" dirty="0" smtClean="0"/>
              <a:t>decision </a:t>
            </a:r>
            <a:r>
              <a:rPr lang="en-US" dirty="0"/>
              <a:t>rule, </a:t>
            </a:r>
            <a:r>
              <a:rPr lang="en-US" dirty="0" smtClean="0"/>
              <a:t>actively change survey </a:t>
            </a:r>
            <a:r>
              <a:rPr lang="en-US" dirty="0"/>
              <a:t>design features in </a:t>
            </a:r>
            <a:r>
              <a:rPr lang="en-US" dirty="0" smtClean="0"/>
              <a:t>subsequent phases</a:t>
            </a:r>
          </a:p>
          <a:p>
            <a:pPr marL="0" indent="0">
              <a:buFont typeface="Wingdings" pitchFamily="2" charset="2"/>
              <a:buNone/>
              <a:defRPr/>
            </a:pPr>
            <a:endParaRPr lang="en-US" sz="2000" dirty="0" smtClean="0"/>
          </a:p>
          <a:p>
            <a:pPr marL="514350" indent="-514350">
              <a:buFont typeface="+mj-lt"/>
              <a:buAutoNum type="arabicPeriod" startAt="5"/>
              <a:defRPr/>
            </a:pPr>
            <a:r>
              <a:rPr lang="en-US" dirty="0" smtClean="0"/>
              <a:t>Combine data from distinct phases to produce single estimator</a:t>
            </a:r>
            <a:endParaRPr lang="en-US" dirty="0"/>
          </a:p>
        </p:txBody>
      </p:sp>
      <p:sp>
        <p:nvSpPr>
          <p:cNvPr id="16388"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81638A2-A2BF-4501-96F6-EEC86787552B}" type="slidenum">
              <a:rPr lang="en-US" smtClean="0"/>
              <a:pPr fontAlgn="base">
                <a:spcBef>
                  <a:spcPct val="0"/>
                </a:spcBef>
                <a:spcAft>
                  <a:spcPct val="0"/>
                </a:spcAft>
              </a:pPr>
              <a:t>18</a:t>
            </a:fld>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z="3000" b="0" dirty="0" smtClean="0"/>
              <a:t>Illustration of a three-phase responsive design (from Groves and </a:t>
            </a:r>
            <a:r>
              <a:rPr lang="en-US" sz="3000" b="0" dirty="0" err="1" smtClean="0"/>
              <a:t>Heeringa</a:t>
            </a:r>
            <a:r>
              <a:rPr lang="en-US" sz="3000" b="0" dirty="0" smtClean="0"/>
              <a:t> [2006])</a:t>
            </a:r>
            <a:endParaRPr lang="en-US" sz="3000" dirty="0" smtClean="0"/>
          </a:p>
        </p:txBody>
      </p:sp>
      <p:pic>
        <p:nvPicPr>
          <p:cNvPr id="24579" name="Content Placeholder 4"/>
          <p:cNvPicPr>
            <a:picLocks noGrp="1" noChangeAspect="1"/>
          </p:cNvPicPr>
          <p:nvPr>
            <p:ph idx="1"/>
          </p:nvPr>
        </p:nvPicPr>
        <p:blipFill>
          <a:blip r:embed="rId2" cstate="print"/>
          <a:stretch>
            <a:fillRect/>
          </a:stretch>
        </p:blipFill>
        <p:spPr>
          <a:xfrm>
            <a:off x="1757968" y="1789113"/>
            <a:ext cx="6058277" cy="4611687"/>
          </a:xfrm>
        </p:spPr>
      </p:pic>
      <p:sp>
        <p:nvSpPr>
          <p:cNvPr id="24580"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7FD5AC2-37C7-4A7B-9960-A7330055BCD1}" type="slidenum">
              <a:rPr lang="en-US" smtClean="0"/>
              <a:pPr fontAlgn="base">
                <a:spcBef>
                  <a:spcPct val="0"/>
                </a:spcBef>
                <a:spcAft>
                  <a:spcPct val="0"/>
                </a:spcAft>
              </a:pPr>
              <a:t>19</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Disclaimer</a:t>
            </a:r>
          </a:p>
        </p:txBody>
      </p:sp>
      <p:sp>
        <p:nvSpPr>
          <p:cNvPr id="17410" name="Content Placeholder 2"/>
          <p:cNvSpPr>
            <a:spLocks noGrp="1"/>
          </p:cNvSpPr>
          <p:nvPr>
            <p:ph idx="1"/>
          </p:nvPr>
        </p:nvSpPr>
        <p:spPr>
          <a:xfrm>
            <a:off x="914400" y="1722438"/>
            <a:ext cx="7772400" cy="4525962"/>
          </a:xfrm>
        </p:spPr>
        <p:txBody>
          <a:bodyPr/>
          <a:lstStyle/>
          <a:p>
            <a:pPr>
              <a:defRPr/>
            </a:pPr>
            <a:r>
              <a:rPr lang="en-US" dirty="0" smtClean="0"/>
              <a:t>The views expressed here are those of the authors and do not necessarily reflect the policies of the U.S. Bureau of Labor Statistics, nor of the FCSM Subcommittee on Statistical Uses of Administrative Records. </a:t>
            </a:r>
          </a:p>
          <a:p>
            <a:pPr marL="0" indent="0">
              <a:buFont typeface="Wingdings" pitchFamily="2" charset="2"/>
              <a:buNone/>
              <a:defRPr/>
            </a:pPr>
            <a:endParaRPr lang="en-US" dirty="0" smtClean="0"/>
          </a:p>
        </p:txBody>
      </p:sp>
      <p:sp>
        <p:nvSpPr>
          <p:cNvPr id="9220"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626B88-BA38-4996-9C13-C57D85EF60DE}" type="slidenum">
              <a:rPr lang="en-US" smtClean="0"/>
              <a:pPr fontAlgn="base">
                <a:spcBef>
                  <a:spcPct val="0"/>
                </a:spcBef>
                <a:spcAft>
                  <a:spcPct val="0"/>
                </a:spcAft>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dirty="0" smtClean="0"/>
              <a:t>Responsive SQ design</a:t>
            </a:r>
          </a:p>
        </p:txBody>
      </p:sp>
      <p:pic>
        <p:nvPicPr>
          <p:cNvPr id="24579" name="Content Placeholder 4"/>
          <p:cNvPicPr>
            <a:picLocks noGrp="1" noChangeAspect="1"/>
          </p:cNvPicPr>
          <p:nvPr>
            <p:ph idx="1"/>
          </p:nvPr>
        </p:nvPicPr>
        <p:blipFill>
          <a:blip r:embed="rId2" cstate="print"/>
          <a:stretch>
            <a:fillRect/>
          </a:stretch>
        </p:blipFill>
        <p:spPr>
          <a:xfrm>
            <a:off x="1752814" y="1789113"/>
            <a:ext cx="6068585" cy="4611687"/>
          </a:xfrm>
        </p:spPr>
      </p:pic>
      <p:sp>
        <p:nvSpPr>
          <p:cNvPr id="24580"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7FD5AC2-37C7-4A7B-9960-A7330055BCD1}" type="slidenum">
              <a:rPr lang="en-US" smtClean="0"/>
              <a:pPr fontAlgn="base">
                <a:spcBef>
                  <a:spcPct val="0"/>
                </a:spcBef>
                <a:spcAft>
                  <a:spcPct val="0"/>
                </a:spcAft>
              </a:pPr>
              <a:t>20</a:t>
            </a:fld>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p:txBody>
          <a:bodyPr/>
          <a:lstStyle/>
          <a:p>
            <a:r>
              <a:rPr lang="en-US" dirty="0" smtClean="0"/>
              <a:t>Examples of administrative records</a:t>
            </a:r>
          </a:p>
        </p:txBody>
      </p:sp>
      <p:sp>
        <p:nvSpPr>
          <p:cNvPr id="6" name="Content Placeholder 5"/>
          <p:cNvSpPr>
            <a:spLocks noGrp="1"/>
          </p:cNvSpPr>
          <p:nvPr>
            <p:ph idx="1"/>
          </p:nvPr>
        </p:nvSpPr>
        <p:spPr/>
        <p:txBody>
          <a:bodyPr/>
          <a:lstStyle/>
          <a:p>
            <a:pPr marL="514350" indent="-514350">
              <a:buFont typeface="+mj-lt"/>
              <a:buAutoNum type="arabicPeriod"/>
            </a:pPr>
            <a:r>
              <a:rPr lang="en-US" dirty="0" smtClean="0"/>
              <a:t>Sales data from retailers, other sources</a:t>
            </a:r>
          </a:p>
          <a:p>
            <a:pPr lvl="1"/>
            <a:r>
              <a:rPr lang="en-US" dirty="0" smtClean="0"/>
              <a:t>Aggregated across customers, by item</a:t>
            </a:r>
          </a:p>
          <a:p>
            <a:pPr lvl="1"/>
            <a:r>
              <a:rPr lang="en-US" dirty="0" smtClean="0"/>
              <a:t>Possible basis for imputation of missing items or disaggregation of global reports</a:t>
            </a:r>
          </a:p>
          <a:p>
            <a:pPr lvl="1">
              <a:buNone/>
            </a:pPr>
            <a:endParaRPr lang="en-US" sz="1200" dirty="0" smtClean="0"/>
          </a:p>
          <a:p>
            <a:pPr marL="514350" indent="-514350">
              <a:buFont typeface="+mj-lt"/>
              <a:buAutoNum type="arabicPeriod"/>
            </a:pPr>
            <a:r>
              <a:rPr lang="en-US" dirty="0" smtClean="0"/>
              <a:t>Collection of some data (with permission) through administrative records (e.g., grocery loyalty cards) linked with sample units</a:t>
            </a:r>
          </a:p>
        </p:txBody>
      </p:sp>
      <p:sp>
        <p:nvSpPr>
          <p:cNvPr id="29700" name="Slide Number Placeholder 2"/>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218230F-082E-4E7B-839A-914B93809051}" type="slidenum">
              <a:rPr lang="en-US" smtClean="0"/>
              <a:pPr fontAlgn="base">
                <a:spcBef>
                  <a:spcPct val="0"/>
                </a:spcBef>
                <a:spcAft>
                  <a:spcPct val="0"/>
                </a:spcAft>
              </a:pPr>
              <a:t>21</a:t>
            </a:fld>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3"/>
          <p:cNvSpPr>
            <a:spLocks noGrp="1"/>
          </p:cNvSpPr>
          <p:nvPr>
            <p:ph type="title"/>
          </p:nvPr>
        </p:nvSpPr>
        <p:spPr/>
        <p:txBody>
          <a:bodyPr/>
          <a:lstStyle/>
          <a:p>
            <a:r>
              <a:rPr lang="en-US" sz="4000" dirty="0" smtClean="0"/>
              <a:t>Evaluation of administrative record sources</a:t>
            </a:r>
          </a:p>
        </p:txBody>
      </p:sp>
      <p:sp>
        <p:nvSpPr>
          <p:cNvPr id="6" name="Content Placeholder 5"/>
          <p:cNvSpPr>
            <a:spLocks noGrp="1"/>
          </p:cNvSpPr>
          <p:nvPr>
            <p:ph idx="1"/>
          </p:nvPr>
        </p:nvSpPr>
        <p:spPr/>
        <p:txBody>
          <a:bodyPr/>
          <a:lstStyle/>
          <a:p>
            <a:pPr marL="514350" indent="-514350">
              <a:buFont typeface="+mj-lt"/>
              <a:buAutoNum type="arabicPeriod"/>
            </a:pPr>
            <a:r>
              <a:rPr lang="en-US" sz="3000" dirty="0" smtClean="0"/>
              <a:t>Prospective </a:t>
            </a:r>
            <a:r>
              <a:rPr lang="en-US" sz="3000" dirty="0" err="1" smtClean="0"/>
              <a:t>estimands</a:t>
            </a:r>
            <a:endParaRPr lang="en-US" sz="3000" dirty="0" smtClean="0"/>
          </a:p>
          <a:p>
            <a:pPr marL="971550" lvl="1" indent="-514350">
              <a:buFont typeface="+mj-lt"/>
              <a:buAutoNum type="alphaLcPeriod"/>
            </a:pPr>
            <a:r>
              <a:rPr lang="en-US" sz="2600" dirty="0" smtClean="0"/>
              <a:t>Population aggregates (means, totals)</a:t>
            </a:r>
          </a:p>
          <a:p>
            <a:pPr marL="971550" lvl="1" indent="-514350">
              <a:buFont typeface="+mj-lt"/>
              <a:buAutoNum type="alphaLcPeriod"/>
            </a:pPr>
            <a:r>
              <a:rPr lang="en-US" sz="2600" dirty="0" smtClean="0"/>
              <a:t>Variable relationships (regression, GLM)</a:t>
            </a:r>
          </a:p>
          <a:p>
            <a:pPr marL="971550" lvl="1" indent="-514350">
              <a:buFont typeface="+mj-lt"/>
              <a:buAutoNum type="alphaLcPeriod"/>
            </a:pPr>
            <a:r>
              <a:rPr lang="en-US" sz="2600" dirty="0" smtClean="0"/>
              <a:t>Cross-sectional and temporal stability of (a), (b)</a:t>
            </a:r>
          </a:p>
          <a:p>
            <a:pPr marL="971550" lvl="1" indent="-514350">
              <a:buNone/>
            </a:pPr>
            <a:endParaRPr lang="en-US" sz="1600" dirty="0" smtClean="0"/>
          </a:p>
          <a:p>
            <a:pPr marL="514350" indent="-514350">
              <a:buFont typeface="+mj-lt"/>
              <a:buAutoNum type="arabicPeriod"/>
            </a:pPr>
            <a:r>
              <a:rPr lang="en-US" sz="3000" dirty="0" smtClean="0"/>
              <a:t>Integration of sample and administrative record data</a:t>
            </a:r>
          </a:p>
          <a:p>
            <a:pPr marL="914400" lvl="1" indent="-514350"/>
            <a:r>
              <a:rPr lang="en-US" dirty="0" smtClean="0"/>
              <a:t>Multiple sources of variability</a:t>
            </a:r>
            <a:endParaRPr lang="en-US" dirty="0"/>
          </a:p>
        </p:txBody>
      </p:sp>
      <p:sp>
        <p:nvSpPr>
          <p:cNvPr id="30724" name="Slide Number Placeholder 2"/>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D2C6B-1F2E-45FB-AA1E-43F2974D7E13}" type="slidenum">
              <a:rPr lang="en-US" smtClean="0"/>
              <a:pPr fontAlgn="base">
                <a:spcBef>
                  <a:spcPct val="0"/>
                </a:spcBef>
                <a:spcAft>
                  <a:spcPct val="0"/>
                </a:spcAft>
              </a:pPr>
              <a:t>22</a:t>
            </a:fld>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3"/>
          <p:cNvSpPr>
            <a:spLocks noGrp="1"/>
          </p:cNvSpPr>
          <p:nvPr>
            <p:ph type="title"/>
          </p:nvPr>
        </p:nvSpPr>
        <p:spPr/>
        <p:txBody>
          <a:bodyPr/>
          <a:lstStyle/>
          <a:p>
            <a:r>
              <a:rPr lang="en-US" dirty="0" smtClean="0"/>
              <a:t>Cost structures</a:t>
            </a:r>
          </a:p>
        </p:txBody>
      </p:sp>
      <p:sp>
        <p:nvSpPr>
          <p:cNvPr id="6" name="Content Placeholder 5"/>
          <p:cNvSpPr>
            <a:spLocks noGrp="1"/>
          </p:cNvSpPr>
          <p:nvPr>
            <p:ph idx="1"/>
          </p:nvPr>
        </p:nvSpPr>
        <p:spPr/>
        <p:txBody>
          <a:bodyPr/>
          <a:lstStyle/>
          <a:p>
            <a:pPr marL="514350" indent="-514350">
              <a:buFont typeface="+mj-lt"/>
              <a:buAutoNum type="arabicPeriod"/>
            </a:pPr>
            <a:r>
              <a:rPr lang="en-US" sz="2400" dirty="0" smtClean="0"/>
              <a:t>Costs likely to include</a:t>
            </a:r>
          </a:p>
          <a:p>
            <a:pPr marL="914400" lvl="1" indent="-514350">
              <a:buFont typeface="+mj-lt"/>
              <a:buAutoNum type="alphaLcPeriod"/>
            </a:pPr>
            <a:r>
              <a:rPr lang="en-US" sz="2000" dirty="0" smtClean="0"/>
              <a:t>Obtaining data (provider costs, agency personnel)</a:t>
            </a:r>
          </a:p>
          <a:p>
            <a:pPr marL="914400" lvl="1" indent="-514350">
              <a:buFont typeface="+mj-lt"/>
              <a:buAutoNum type="alphaLcPeriod"/>
            </a:pPr>
            <a:r>
              <a:rPr lang="en-US" sz="2000" dirty="0" smtClean="0"/>
              <a:t>Edit, review, and management of </a:t>
            </a:r>
            <a:r>
              <a:rPr lang="en-US" sz="2000" dirty="0" err="1" smtClean="0"/>
              <a:t>microdata</a:t>
            </a:r>
            <a:endParaRPr lang="en-US" sz="2000" dirty="0" smtClean="0"/>
          </a:p>
          <a:p>
            <a:pPr marL="914400" lvl="1" indent="-514350">
              <a:buFont typeface="+mj-lt"/>
              <a:buAutoNum type="alphaLcPeriod"/>
            </a:pPr>
            <a:r>
              <a:rPr lang="en-US" sz="2000" dirty="0" smtClean="0"/>
              <a:t>Modification and maintenance of production systems</a:t>
            </a:r>
          </a:p>
          <a:p>
            <a:pPr marL="914400" lvl="1" indent="-514350">
              <a:buNone/>
            </a:pPr>
            <a:endParaRPr lang="en-US" sz="2000" dirty="0" smtClean="0"/>
          </a:p>
          <a:p>
            <a:pPr marL="514350" indent="-514350">
              <a:buFont typeface="+mj-lt"/>
              <a:buAutoNum type="arabicPeriod"/>
            </a:pPr>
            <a:r>
              <a:rPr lang="en-US" sz="2400" dirty="0" smtClean="0"/>
              <a:t>Each component in (1) will likely include high fixed cost factors, as well as variable factors</a:t>
            </a:r>
          </a:p>
          <a:p>
            <a:pPr marL="514350" indent="-514350">
              <a:buNone/>
            </a:pPr>
            <a:endParaRPr lang="en-US" sz="2400" dirty="0" smtClean="0"/>
          </a:p>
          <a:p>
            <a:pPr marL="514350" indent="-514350">
              <a:buFont typeface="+mj-lt"/>
              <a:buAutoNum type="arabicPeriod" startAt="3"/>
            </a:pPr>
            <a:r>
              <a:rPr lang="en-US" sz="2400" dirty="0" smtClean="0"/>
              <a:t>Account for variability in costs and resource base over multiple years</a:t>
            </a:r>
          </a:p>
        </p:txBody>
      </p:sp>
      <p:sp>
        <p:nvSpPr>
          <p:cNvPr id="31748" name="Slide Number Placeholder 2"/>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4B268DE-39CB-487F-8267-1E038E0446E6}" type="slidenum">
              <a:rPr lang="en-US" smtClean="0"/>
              <a:pPr fontAlgn="base">
                <a:spcBef>
                  <a:spcPct val="0"/>
                </a:spcBef>
                <a:spcAft>
                  <a:spcPct val="0"/>
                </a:spcAft>
              </a:pPr>
              <a:t>23</a:t>
            </a:fld>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Methodological and operational risks</a:t>
            </a:r>
            <a:endParaRPr lang="en-US" dirty="0"/>
          </a:p>
        </p:txBody>
      </p:sp>
      <p:sp>
        <p:nvSpPr>
          <p:cNvPr id="5" name="Content Placeholder 4"/>
          <p:cNvSpPr>
            <a:spLocks noGrp="1"/>
          </p:cNvSpPr>
          <p:nvPr>
            <p:ph idx="1"/>
          </p:nvPr>
        </p:nvSpPr>
        <p:spPr/>
        <p:txBody>
          <a:bodyPr/>
          <a:lstStyle/>
          <a:p>
            <a:r>
              <a:rPr lang="en-US" dirty="0" smtClean="0"/>
              <a:t>Distinguish between</a:t>
            </a:r>
          </a:p>
          <a:p>
            <a:pPr>
              <a:buNone/>
            </a:pPr>
            <a:endParaRPr lang="en-US" sz="1000" dirty="0" smtClean="0"/>
          </a:p>
          <a:p>
            <a:pPr marL="971550" lvl="1" indent="-514350">
              <a:buFont typeface="+mj-lt"/>
              <a:buAutoNum type="arabicPeriod"/>
            </a:pPr>
            <a:r>
              <a:rPr lang="en-US" dirty="0" smtClean="0"/>
              <a:t>Incremental risks, per standard statistical methodology</a:t>
            </a:r>
          </a:p>
          <a:p>
            <a:pPr marL="971550" lvl="1" indent="-514350">
              <a:buNone/>
            </a:pPr>
            <a:endParaRPr lang="en-US" sz="1000" dirty="0" smtClean="0"/>
          </a:p>
          <a:p>
            <a:pPr marL="971550" lvl="1" indent="-514350">
              <a:buFont typeface="+mj-lt"/>
              <a:buAutoNum type="arabicPeriod" startAt="2"/>
            </a:pPr>
            <a:r>
              <a:rPr lang="en-US" dirty="0" smtClean="0"/>
              <a:t>Systemic risks, per literature on “complex and tightly coupled systems” </a:t>
            </a:r>
          </a:p>
          <a:p>
            <a:pPr lvl="2"/>
            <a:r>
              <a:rPr lang="en-US" dirty="0" err="1" smtClean="0"/>
              <a:t>Perrow</a:t>
            </a:r>
            <a:r>
              <a:rPr lang="en-US" dirty="0" smtClean="0"/>
              <a:t> (1984, 1999); Alexander et al. (2009); </a:t>
            </a:r>
            <a:r>
              <a:rPr lang="en-US" dirty="0" err="1" smtClean="0"/>
              <a:t>Harrald</a:t>
            </a:r>
            <a:r>
              <a:rPr lang="en-US" dirty="0" smtClean="0"/>
              <a:t> et al. (1998); Johnson (2002); Johnson (2005); </a:t>
            </a:r>
            <a:r>
              <a:rPr lang="en-US" dirty="0" err="1" smtClean="0"/>
              <a:t>Leveson</a:t>
            </a:r>
            <a:r>
              <a:rPr lang="en-US" dirty="0" smtClean="0"/>
              <a:t> et al. (2009); Little (2005)</a:t>
            </a:r>
          </a:p>
        </p:txBody>
      </p:sp>
      <p:sp>
        <p:nvSpPr>
          <p:cNvPr id="3" name="Slide Number Placeholder 2"/>
          <p:cNvSpPr>
            <a:spLocks noGrp="1"/>
          </p:cNvSpPr>
          <p:nvPr>
            <p:ph type="sldNum" sz="quarter" idx="12"/>
          </p:nvPr>
        </p:nvSpPr>
        <p:spPr/>
        <p:txBody>
          <a:bodyPr/>
          <a:lstStyle/>
          <a:p>
            <a:pPr>
              <a:defRPr/>
            </a:pPr>
            <a:fld id="{270B5C61-7DF5-4A37-9A77-A325F0121814}" type="slidenum">
              <a:rPr lang="en-US" smtClean="0"/>
              <a:pPr>
                <a:defRPr/>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2103438"/>
            <a:ext cx="7772400" cy="2286000"/>
          </a:xfrm>
        </p:spPr>
        <p:txBody>
          <a:bodyPr/>
          <a:lstStyle/>
          <a:p>
            <a:pPr>
              <a:defRPr/>
            </a:pPr>
            <a:r>
              <a:rPr lang="en-US" dirty="0" smtClean="0"/>
              <a:t>Prospective Evaluation </a:t>
            </a:r>
            <a:r>
              <a:rPr lang="en-US" dirty="0"/>
              <a:t>using </a:t>
            </a:r>
            <a:r>
              <a:rPr lang="en-US" dirty="0" smtClean="0"/>
              <a:t>microsimulation methods</a:t>
            </a:r>
            <a:endParaRPr lang="en-US" dirty="0"/>
          </a:p>
        </p:txBody>
      </p:sp>
      <p:sp>
        <p:nvSpPr>
          <p:cNvPr id="25603" name="Slide Number Placeholder 2"/>
          <p:cNvSpPr>
            <a:spLocks noGrp="1"/>
          </p:cNvSpPr>
          <p:nvPr>
            <p:ph type="sldNum" sz="quarter" idx="4294967295"/>
          </p:nvPr>
        </p:nvSpPr>
        <p:spPr bwMode="auto">
          <a:xfrm>
            <a:off x="8458200" y="6324600"/>
            <a:ext cx="685800" cy="365125"/>
          </a:xfrm>
          <a:noFill/>
          <a:ln>
            <a:miter lim="800000"/>
            <a:headEnd/>
            <a:tailEnd/>
          </a:ln>
        </p:spPr>
        <p:txBody>
          <a:bodyPr wrap="square" numCol="1" anchorCtr="0" compatLnSpc="1">
            <a:prstTxWarp prst="textNoShape">
              <a:avLst/>
            </a:prstTxWarp>
          </a:bodyPr>
          <a:lstStyle/>
          <a:p>
            <a:pPr fontAlgn="base">
              <a:spcBef>
                <a:spcPct val="0"/>
              </a:spcBef>
              <a:spcAft>
                <a:spcPct val="0"/>
              </a:spcAft>
            </a:pPr>
            <a:fld id="{9B280B8A-C2D9-4CE4-BE29-9789F4B27383}" type="slidenum">
              <a:rPr lang="en-US" smtClean="0"/>
              <a:pPr fontAlgn="base">
                <a:spcBef>
                  <a:spcPct val="0"/>
                </a:spcBef>
                <a:spcAft>
                  <a:spcPct val="0"/>
                </a:spcAft>
              </a:pPr>
              <a:t>25</a:t>
            </a:fld>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dirty="0" smtClean="0"/>
              <a:t>Microsimulation modeling</a:t>
            </a:r>
          </a:p>
        </p:txBody>
      </p:sp>
      <p:sp>
        <p:nvSpPr>
          <p:cNvPr id="26627" name="Content Placeholder 2"/>
          <p:cNvSpPr>
            <a:spLocks noGrp="1"/>
          </p:cNvSpPr>
          <p:nvPr>
            <p:ph idx="1"/>
          </p:nvPr>
        </p:nvSpPr>
        <p:spPr>
          <a:xfrm>
            <a:off x="914400" y="1722438"/>
            <a:ext cx="7772400" cy="4525962"/>
          </a:xfrm>
        </p:spPr>
        <p:txBody>
          <a:bodyPr/>
          <a:lstStyle/>
          <a:p>
            <a:r>
              <a:rPr lang="en-US" dirty="0" smtClean="0"/>
              <a:t>Primary goal </a:t>
            </a:r>
          </a:p>
          <a:p>
            <a:pPr lvl="1"/>
            <a:r>
              <a:rPr lang="en-US" dirty="0" smtClean="0"/>
              <a:t>Describe events and outcomes at the person-level </a:t>
            </a:r>
          </a:p>
          <a:p>
            <a:pPr lvl="1">
              <a:buNone/>
            </a:pPr>
            <a:endParaRPr lang="en-US" dirty="0" smtClean="0"/>
          </a:p>
          <a:p>
            <a:r>
              <a:rPr lang="en-US" dirty="0" smtClean="0"/>
              <a:t>Main components (</a:t>
            </a:r>
            <a:r>
              <a:rPr lang="en-US" dirty="0" err="1" smtClean="0"/>
              <a:t>Rutter</a:t>
            </a:r>
            <a:r>
              <a:rPr lang="en-US" dirty="0" smtClean="0"/>
              <a:t>, et al., 2010)</a:t>
            </a:r>
          </a:p>
          <a:p>
            <a:pPr marL="971550" lvl="1" indent="-514350">
              <a:buFont typeface="+mj-lt"/>
              <a:buAutoNum type="arabicPeriod"/>
            </a:pPr>
            <a:r>
              <a:rPr lang="en-US" dirty="0" smtClean="0"/>
              <a:t>Natural history model </a:t>
            </a:r>
          </a:p>
          <a:p>
            <a:pPr marL="971550" lvl="1" indent="-514350">
              <a:buFont typeface="+mj-lt"/>
              <a:buAutoNum type="arabicPeriod"/>
            </a:pPr>
            <a:r>
              <a:rPr lang="en-US" dirty="0" smtClean="0"/>
              <a:t>Intervention model</a:t>
            </a:r>
          </a:p>
        </p:txBody>
      </p:sp>
      <p:sp>
        <p:nvSpPr>
          <p:cNvPr id="26628"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A70B1B3-917E-44F5-B0D8-E6B79487043D}" type="slidenum">
              <a:rPr lang="en-US" smtClean="0"/>
              <a:pPr fontAlgn="base">
                <a:spcBef>
                  <a:spcPct val="0"/>
                </a:spcBef>
                <a:spcAft>
                  <a:spcPct val="0"/>
                </a:spcAft>
              </a:pPr>
              <a:t>26</a:t>
            </a:fld>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3"/>
          <p:cNvSpPr>
            <a:spLocks noGrp="1"/>
          </p:cNvSpPr>
          <p:nvPr>
            <p:ph type="title"/>
          </p:nvPr>
        </p:nvSpPr>
        <p:spPr/>
        <p:txBody>
          <a:bodyPr/>
          <a:lstStyle/>
          <a:p>
            <a:r>
              <a:rPr lang="en-US" smtClean="0"/>
              <a:t>Application to redesign</a:t>
            </a:r>
          </a:p>
        </p:txBody>
      </p:sp>
      <p:sp>
        <p:nvSpPr>
          <p:cNvPr id="28675" name="Content Placeholder 4"/>
          <p:cNvSpPr>
            <a:spLocks noGrp="1"/>
          </p:cNvSpPr>
          <p:nvPr>
            <p:ph idx="1"/>
          </p:nvPr>
        </p:nvSpPr>
        <p:spPr>
          <a:xfrm>
            <a:off x="914400" y="1722438"/>
            <a:ext cx="7772400" cy="4525962"/>
          </a:xfrm>
        </p:spPr>
        <p:txBody>
          <a:bodyPr/>
          <a:lstStyle/>
          <a:p>
            <a:pPr marL="514350" indent="-514350">
              <a:buFont typeface="+mj-lt"/>
              <a:buAutoNum type="arabicPeriod"/>
            </a:pPr>
            <a:r>
              <a:rPr lang="en-US" dirty="0" smtClean="0"/>
              <a:t>Understanding, identification of distinct states of underlying behavior (e.g., purchase) and associated characteristics (e.g., amount)</a:t>
            </a:r>
          </a:p>
          <a:p>
            <a:pPr marL="514350" indent="-514350">
              <a:buNone/>
            </a:pPr>
            <a:endParaRPr lang="en-US" sz="2000" dirty="0" smtClean="0"/>
          </a:p>
          <a:p>
            <a:pPr marL="514350" indent="-514350">
              <a:buFont typeface="+mj-lt"/>
              <a:buAutoNum type="arabicPeriod" startAt="2"/>
            </a:pPr>
            <a:r>
              <a:rPr lang="en-US" dirty="0" smtClean="0"/>
              <a:t>Effect of “intervention” (i.e., redesign option) on capturing (1)</a:t>
            </a:r>
          </a:p>
        </p:txBody>
      </p:sp>
      <p:sp>
        <p:nvSpPr>
          <p:cNvPr id="28676" name="Slide Number Placeholder 2"/>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72E7D7D-DF94-4DDC-8BB4-A959579F4921}" type="slidenum">
              <a:rPr lang="en-US" smtClean="0"/>
              <a:pPr fontAlgn="base">
                <a:spcBef>
                  <a:spcPct val="0"/>
                </a:spcBef>
                <a:spcAft>
                  <a:spcPct val="0"/>
                </a:spcAft>
              </a:pPr>
              <a:t>27</a:t>
            </a:fld>
            <a:endParaRPr 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Natural history model</a:t>
            </a:r>
            <a:endParaRPr lang="en-US" dirty="0"/>
          </a:p>
        </p:txBody>
      </p:sp>
      <p:graphicFrame>
        <p:nvGraphicFramePr>
          <p:cNvPr id="5" name="Content Placeholder 4"/>
          <p:cNvGraphicFramePr>
            <a:graphicFrameLocks noGrp="1"/>
          </p:cNvGraphicFramePr>
          <p:nvPr>
            <p:ph idx="1"/>
          </p:nvPr>
        </p:nvGraphicFramePr>
        <p:xfrm>
          <a:off x="914400" y="1722438"/>
          <a:ext cx="77724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smtClean="0"/>
              <a:t>Developing the natural history model </a:t>
            </a:r>
          </a:p>
        </p:txBody>
      </p:sp>
      <p:sp>
        <p:nvSpPr>
          <p:cNvPr id="3" name="Content Placeholder 2"/>
          <p:cNvSpPr>
            <a:spLocks noGrp="1"/>
          </p:cNvSpPr>
          <p:nvPr>
            <p:ph idx="1"/>
          </p:nvPr>
        </p:nvSpPr>
        <p:spPr>
          <a:xfrm>
            <a:off x="914400" y="1722438"/>
            <a:ext cx="7772400" cy="4525962"/>
          </a:xfrm>
        </p:spPr>
        <p:txBody>
          <a:bodyPr/>
          <a:lstStyle/>
          <a:p>
            <a:pPr>
              <a:defRPr/>
            </a:pPr>
            <a:r>
              <a:rPr lang="en-US" dirty="0" smtClean="0"/>
              <a:t>Identify fixed number of distinct states and associated characteristics</a:t>
            </a:r>
          </a:p>
          <a:p>
            <a:pPr marL="0" indent="0">
              <a:buFont typeface="Wingdings" pitchFamily="2" charset="2"/>
              <a:buNone/>
              <a:defRPr/>
            </a:pPr>
            <a:endParaRPr lang="en-US" sz="2000" dirty="0" smtClean="0"/>
          </a:p>
          <a:p>
            <a:pPr>
              <a:defRPr/>
            </a:pPr>
            <a:r>
              <a:rPr lang="en-US" dirty="0" smtClean="0"/>
              <a:t>Specify transition probabilities between states</a:t>
            </a:r>
          </a:p>
          <a:p>
            <a:pPr marL="0" indent="0">
              <a:buFont typeface="Wingdings" pitchFamily="2" charset="2"/>
              <a:buNone/>
              <a:defRPr/>
            </a:pPr>
            <a:endParaRPr lang="en-US" sz="2000" dirty="0" smtClean="0"/>
          </a:p>
          <a:p>
            <a:pPr>
              <a:defRPr/>
            </a:pPr>
            <a:r>
              <a:rPr lang="en-US" dirty="0" smtClean="0"/>
              <a:t>Set values for model parameters</a:t>
            </a:r>
            <a:endParaRPr lang="en-US" dirty="0"/>
          </a:p>
        </p:txBody>
      </p:sp>
      <p:sp>
        <p:nvSpPr>
          <p:cNvPr id="27652"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3CA90E0-61C0-43FD-8E2C-48AAA95954CB}" type="slidenum">
              <a:rPr lang="en-US" smtClean="0"/>
              <a:pPr fontAlgn="base">
                <a:spcBef>
                  <a:spcPct val="0"/>
                </a:spcBef>
                <a:spcAft>
                  <a:spcPct val="0"/>
                </a:spcAft>
              </a:pPr>
              <a:t>29</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Outline</a:t>
            </a:r>
            <a:endParaRPr lang="en-US" dirty="0"/>
          </a:p>
        </p:txBody>
      </p:sp>
      <p:sp>
        <p:nvSpPr>
          <p:cNvPr id="5" name="Content Placeholder 4"/>
          <p:cNvSpPr>
            <a:spLocks noGrp="1"/>
          </p:cNvSpPr>
          <p:nvPr>
            <p:ph idx="1"/>
          </p:nvPr>
        </p:nvSpPr>
        <p:spPr/>
        <p:txBody>
          <a:bodyPr/>
          <a:lstStyle/>
          <a:p>
            <a:r>
              <a:rPr lang="en-US" sz="2800" dirty="0" smtClean="0"/>
              <a:t>Background</a:t>
            </a:r>
          </a:p>
          <a:p>
            <a:pPr lvl="1"/>
            <a:r>
              <a:rPr lang="en-US" sz="2400" dirty="0" smtClean="0"/>
              <a:t>Consumer Expenditure Surveys (CE) and redesign</a:t>
            </a:r>
          </a:p>
          <a:p>
            <a:pPr lvl="1"/>
            <a:r>
              <a:rPr lang="en-US" sz="2400" dirty="0" smtClean="0"/>
              <a:t>Conceptual information</a:t>
            </a:r>
            <a:endParaRPr lang="en-US" sz="800" dirty="0" smtClean="0"/>
          </a:p>
          <a:p>
            <a:pPr lvl="1">
              <a:buNone/>
            </a:pPr>
            <a:endParaRPr lang="en-US" sz="800" dirty="0" smtClean="0"/>
          </a:p>
          <a:p>
            <a:r>
              <a:rPr lang="en-US" sz="2800" dirty="0" smtClean="0"/>
              <a:t>Redesign options</a:t>
            </a:r>
          </a:p>
          <a:p>
            <a:pPr lvl="1"/>
            <a:r>
              <a:rPr lang="en-US" sz="2400" dirty="0" smtClean="0"/>
              <a:t>Responsive partitioned designs</a:t>
            </a:r>
          </a:p>
          <a:p>
            <a:pPr lvl="1"/>
            <a:r>
              <a:rPr lang="en-US" sz="2400" dirty="0" smtClean="0"/>
              <a:t>Use of administrative records</a:t>
            </a:r>
          </a:p>
          <a:p>
            <a:pPr lvl="1">
              <a:buNone/>
            </a:pPr>
            <a:endParaRPr lang="en-US" sz="800" dirty="0" smtClean="0"/>
          </a:p>
          <a:p>
            <a:r>
              <a:rPr lang="en-US" sz="2800" dirty="0" smtClean="0"/>
              <a:t>Prospective evaluation using microsimulation methods</a:t>
            </a:r>
          </a:p>
          <a:p>
            <a:pPr>
              <a:buNone/>
            </a:pPr>
            <a:endParaRPr lang="en-US" sz="800" dirty="0" smtClean="0"/>
          </a:p>
          <a:p>
            <a:r>
              <a:rPr lang="en-US" sz="2800" dirty="0" smtClean="0"/>
              <a:t>Additional considerations</a:t>
            </a:r>
            <a:endParaRPr lang="en-US" sz="2800" dirty="0"/>
          </a:p>
        </p:txBody>
      </p:sp>
      <p:sp>
        <p:nvSpPr>
          <p:cNvPr id="3" name="Slide Number Placeholder 2"/>
          <p:cNvSpPr>
            <a:spLocks noGrp="1"/>
          </p:cNvSpPr>
          <p:nvPr>
            <p:ph type="sldNum" sz="quarter" idx="12"/>
          </p:nvPr>
        </p:nvSpPr>
        <p:spPr/>
        <p:txBody>
          <a:bodyPr/>
          <a:lstStyle/>
          <a:p>
            <a:pPr>
              <a:defRPr/>
            </a:pPr>
            <a:fld id="{270B5C61-7DF5-4A37-9A77-A325F0121814}"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Intervention model</a:t>
            </a:r>
            <a:endParaRPr lang="en-US" dirty="0"/>
          </a:p>
        </p:txBody>
      </p:sp>
      <p:sp>
        <p:nvSpPr>
          <p:cNvPr id="3" name="Slide Number Placeholder 2"/>
          <p:cNvSpPr>
            <a:spLocks noGrp="1"/>
          </p:cNvSpPr>
          <p:nvPr>
            <p:ph type="sldNum" sz="quarter" idx="12"/>
          </p:nvPr>
        </p:nvSpPr>
        <p:spPr/>
        <p:txBody>
          <a:bodyPr/>
          <a:lstStyle/>
          <a:p>
            <a:pPr>
              <a:defRPr/>
            </a:pPr>
            <a:fld id="{270B5C61-7DF5-4A37-9A77-A325F0121814}" type="slidenum">
              <a:rPr lang="en-US" smtClean="0"/>
              <a:pPr>
                <a:defRPr/>
              </a:pPr>
              <a:t>30</a:t>
            </a:fld>
            <a:endParaRPr lang="en-US" dirty="0"/>
          </a:p>
        </p:txBody>
      </p:sp>
      <p:graphicFrame>
        <p:nvGraphicFramePr>
          <p:cNvPr id="7" name="Content Placeholder 6"/>
          <p:cNvGraphicFramePr>
            <a:graphicFrameLocks noGrp="1"/>
          </p:cNvGraphicFramePr>
          <p:nvPr>
            <p:ph idx="1"/>
          </p:nvPr>
        </p:nvGraphicFramePr>
        <p:xfrm>
          <a:off x="914400" y="1722438"/>
          <a:ext cx="77724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Left-Up Arrow 5"/>
          <p:cNvSpPr/>
          <p:nvPr/>
        </p:nvSpPr>
        <p:spPr>
          <a:xfrm rot="10800000">
            <a:off x="2286000" y="2590800"/>
            <a:ext cx="1600200" cy="1066800"/>
          </a:xfrm>
          <a:prstGeom prst="leftUpArrow">
            <a:avLst/>
          </a:prstGeom>
          <a:solidFill>
            <a:schemeClr val="accent2"/>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Intervention model (2)</a:t>
            </a:r>
            <a:endParaRPr lang="en-US" dirty="0"/>
          </a:p>
        </p:txBody>
      </p:sp>
      <p:sp>
        <p:nvSpPr>
          <p:cNvPr id="5" name="Content Placeholder 4"/>
          <p:cNvSpPr>
            <a:spLocks noGrp="1"/>
          </p:cNvSpPr>
          <p:nvPr>
            <p:ph idx="1"/>
          </p:nvPr>
        </p:nvSpPr>
        <p:spPr/>
        <p:txBody>
          <a:bodyPr/>
          <a:lstStyle/>
          <a:p>
            <a:r>
              <a:rPr lang="en-US" dirty="0" smtClean="0"/>
              <a:t>Attempting to model unknown fixed/random effects</a:t>
            </a:r>
          </a:p>
          <a:p>
            <a:pPr>
              <a:buNone/>
            </a:pPr>
            <a:endParaRPr lang="en-US" sz="1600" dirty="0" smtClean="0"/>
          </a:p>
          <a:p>
            <a:r>
              <a:rPr lang="en-US" dirty="0" smtClean="0"/>
              <a:t>Input on cost/error components from field staff and </a:t>
            </a:r>
            <a:r>
              <a:rPr lang="en-US" dirty="0" err="1" smtClean="0"/>
              <a:t>paradata</a:t>
            </a:r>
            <a:r>
              <a:rPr lang="en-US" dirty="0" smtClean="0"/>
              <a:t> </a:t>
            </a:r>
          </a:p>
          <a:p>
            <a:pPr>
              <a:buNone/>
            </a:pPr>
            <a:endParaRPr lang="en-US" sz="1600" dirty="0" smtClean="0"/>
          </a:p>
          <a:p>
            <a:r>
              <a:rPr lang="en-US" dirty="0" smtClean="0"/>
              <a:t>Insights from lab studies, field tests, other survey experiences</a:t>
            </a:r>
            <a:endParaRPr lang="en-US" dirty="0"/>
          </a:p>
        </p:txBody>
      </p:sp>
      <p:sp>
        <p:nvSpPr>
          <p:cNvPr id="3" name="Slide Number Placeholder 2"/>
          <p:cNvSpPr>
            <a:spLocks noGrp="1"/>
          </p:cNvSpPr>
          <p:nvPr>
            <p:ph type="sldNum" sz="quarter" idx="12"/>
          </p:nvPr>
        </p:nvSpPr>
        <p:spPr/>
        <p:txBody>
          <a:bodyPr/>
          <a:lstStyle/>
          <a:p>
            <a:pPr>
              <a:defRPr/>
            </a:pPr>
            <a:fld id="{270B5C61-7DF5-4A37-9A77-A325F0121814}" type="slidenum">
              <a:rPr lang="en-US" smtClean="0"/>
              <a:pPr>
                <a:defRPr/>
              </a:pPr>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a:t>
            </a:r>
            <a:r>
              <a:rPr lang="en-US" smtClean="0"/>
              <a:t>of intervention model </a:t>
            </a:r>
            <a:r>
              <a:rPr lang="en-US" dirty="0" smtClean="0"/>
              <a:t>inputs </a:t>
            </a:r>
            <a:endParaRPr lang="en-US" dirty="0"/>
          </a:p>
        </p:txBody>
      </p:sp>
      <p:sp>
        <p:nvSpPr>
          <p:cNvPr id="4" name="Content Placeholder 3"/>
          <p:cNvSpPr>
            <a:spLocks noGrp="1"/>
          </p:cNvSpPr>
          <p:nvPr>
            <p:ph idx="1"/>
          </p:nvPr>
        </p:nvSpPr>
        <p:spPr/>
        <p:txBody>
          <a:bodyPr/>
          <a:lstStyle/>
          <a:p>
            <a:r>
              <a:rPr lang="en-US" dirty="0" smtClean="0"/>
              <a:t>Partitioned designs</a:t>
            </a:r>
          </a:p>
          <a:p>
            <a:pPr lvl="1"/>
            <a:r>
              <a:rPr lang="en-US" dirty="0" smtClean="0"/>
              <a:t>Likelihood of commitment from field staff</a:t>
            </a:r>
          </a:p>
          <a:p>
            <a:pPr lvl="1"/>
            <a:r>
              <a:rPr lang="en-US" dirty="0" smtClean="0"/>
              <a:t>Cognitive demand on respondents (e.g., recall/context effects)</a:t>
            </a:r>
          </a:p>
          <a:p>
            <a:pPr lvl="1">
              <a:buNone/>
            </a:pPr>
            <a:endParaRPr lang="en-US" sz="2000" dirty="0" smtClean="0"/>
          </a:p>
          <a:p>
            <a:r>
              <a:rPr lang="en-US" dirty="0" smtClean="0"/>
              <a:t>Administrative records</a:t>
            </a:r>
          </a:p>
          <a:p>
            <a:pPr lvl="1"/>
            <a:r>
              <a:rPr lang="en-US" dirty="0" smtClean="0"/>
              <a:t>Availability</a:t>
            </a:r>
          </a:p>
          <a:p>
            <a:pPr lvl="1"/>
            <a:r>
              <a:rPr lang="en-US" dirty="0" smtClean="0"/>
              <a:t>Linkage</a:t>
            </a:r>
          </a:p>
          <a:p>
            <a:pPr lvl="1"/>
            <a:r>
              <a:rPr lang="en-US" dirty="0" smtClean="0"/>
              <a:t>Respondent consent</a:t>
            </a:r>
          </a:p>
          <a:p>
            <a:pPr lvl="1"/>
            <a:endParaRPr lang="en-US" dirty="0" smtClean="0"/>
          </a:p>
        </p:txBody>
      </p:sp>
      <p:sp>
        <p:nvSpPr>
          <p:cNvPr id="3" name="Slide Number Placeholder 2"/>
          <p:cNvSpPr>
            <a:spLocks noGrp="1"/>
          </p:cNvSpPr>
          <p:nvPr>
            <p:ph type="sldNum" sz="quarter" idx="12"/>
          </p:nvPr>
        </p:nvSpPr>
        <p:spPr/>
        <p:txBody>
          <a:bodyPr/>
          <a:lstStyle/>
          <a:p>
            <a:pPr>
              <a:defRPr/>
            </a:pPr>
            <a:fld id="{270B5C61-7DF5-4A37-9A77-A325F0121814}" type="slidenum">
              <a:rPr lang="en-US" smtClean="0"/>
              <a:pPr>
                <a:defRPr/>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103438"/>
            <a:ext cx="7772400" cy="2286000"/>
          </a:xfrm>
        </p:spPr>
        <p:txBody>
          <a:bodyPr/>
          <a:lstStyle/>
          <a:p>
            <a:pPr>
              <a:defRPr/>
            </a:pPr>
            <a:r>
              <a:rPr lang="en-US" dirty="0" smtClean="0"/>
              <a:t>Additional considerations</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Discussion</a:t>
            </a:r>
            <a:endParaRPr lang="en-US" dirty="0"/>
          </a:p>
        </p:txBody>
      </p:sp>
      <p:sp>
        <p:nvSpPr>
          <p:cNvPr id="5" name="Content Placeholder 4"/>
          <p:cNvSpPr>
            <a:spLocks noGrp="1"/>
          </p:cNvSpPr>
          <p:nvPr>
            <p:ph idx="1"/>
          </p:nvPr>
        </p:nvSpPr>
        <p:spPr/>
        <p:txBody>
          <a:bodyPr/>
          <a:lstStyle/>
          <a:p>
            <a:pPr marL="514350" indent="-514350">
              <a:buFont typeface="+mj-lt"/>
              <a:buAutoNum type="arabicPeriod"/>
            </a:pPr>
            <a:r>
              <a:rPr lang="en-US" dirty="0" smtClean="0"/>
              <a:t>Data needs for model inputs, parameters</a:t>
            </a:r>
          </a:p>
          <a:p>
            <a:pPr lvl="1"/>
            <a:r>
              <a:rPr lang="en-US" dirty="0" smtClean="0"/>
              <a:t>Subject matter experts</a:t>
            </a:r>
          </a:p>
          <a:p>
            <a:pPr lvl="1"/>
            <a:r>
              <a:rPr lang="en-US" dirty="0" smtClean="0"/>
              <a:t>Users</a:t>
            </a:r>
          </a:p>
          <a:p>
            <a:pPr lvl="1">
              <a:buNone/>
            </a:pPr>
            <a:endParaRPr lang="en-US" sz="1400" dirty="0" smtClean="0"/>
          </a:p>
          <a:p>
            <a:pPr marL="514350" indent="-514350">
              <a:buFont typeface="+mj-lt"/>
              <a:buAutoNum type="arabicPeriod"/>
            </a:pPr>
            <a:r>
              <a:rPr lang="en-US" dirty="0" smtClean="0"/>
              <a:t>Model validation and sensitivity analyses</a:t>
            </a:r>
          </a:p>
          <a:p>
            <a:pPr lvl="1"/>
            <a:r>
              <a:rPr lang="en-US" dirty="0" smtClean="0"/>
              <a:t>Parameter omission</a:t>
            </a:r>
          </a:p>
          <a:p>
            <a:pPr lvl="1"/>
            <a:r>
              <a:rPr lang="en-US" dirty="0" smtClean="0"/>
              <a:t>Errors in information</a:t>
            </a:r>
          </a:p>
          <a:p>
            <a:pPr lvl="1"/>
            <a:endParaRPr lang="en-US" dirty="0" smtClean="0"/>
          </a:p>
        </p:txBody>
      </p:sp>
      <p:sp>
        <p:nvSpPr>
          <p:cNvPr id="35843" name="Slide Number Placeholder 2"/>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3B1F4F5-4415-4FE2-BE66-8773973FB6D6}" type="slidenum">
              <a:rPr lang="en-US" smtClean="0"/>
              <a:pPr fontAlgn="base">
                <a:spcBef>
                  <a:spcPct val="0"/>
                </a:spcBef>
                <a:spcAft>
                  <a:spcPct val="0"/>
                </a:spcAft>
              </a:pPr>
              <a:t>34</a:t>
            </a:fld>
            <a:endParaRPr lang="en-US"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Discussion (2)</a:t>
            </a:r>
            <a:endParaRPr lang="en-US" dirty="0"/>
          </a:p>
        </p:txBody>
      </p:sp>
      <p:sp>
        <p:nvSpPr>
          <p:cNvPr id="5" name="Content Placeholder 4"/>
          <p:cNvSpPr>
            <a:spLocks noGrp="1"/>
          </p:cNvSpPr>
          <p:nvPr>
            <p:ph idx="1"/>
          </p:nvPr>
        </p:nvSpPr>
        <p:spPr/>
        <p:txBody>
          <a:bodyPr/>
          <a:lstStyle/>
          <a:p>
            <a:pPr marL="514350" indent="-514350">
              <a:buFont typeface="+mj-lt"/>
              <a:buAutoNum type="arabicPeriod" startAt="3"/>
            </a:pPr>
            <a:r>
              <a:rPr lang="en-US" dirty="0" smtClean="0"/>
              <a:t>Effects of ignoring statistical products, stakeholders</a:t>
            </a:r>
          </a:p>
          <a:p>
            <a:pPr lvl="1"/>
            <a:r>
              <a:rPr lang="en-US" dirty="0" smtClean="0"/>
              <a:t>Full family spending profile</a:t>
            </a:r>
          </a:p>
          <a:p>
            <a:pPr lvl="1"/>
            <a:r>
              <a:rPr lang="en-US" dirty="0" smtClean="0"/>
              <a:t>CPI cost weights</a:t>
            </a:r>
          </a:p>
          <a:p>
            <a:pPr lvl="1">
              <a:buNone/>
            </a:pPr>
            <a:endParaRPr lang="en-US" sz="2000" dirty="0" smtClean="0"/>
          </a:p>
          <a:p>
            <a:pPr marL="514350" indent="-514350">
              <a:buFont typeface="+mj-lt"/>
              <a:buAutoNum type="arabicPeriod" startAt="4"/>
            </a:pPr>
            <a:r>
              <a:rPr lang="en-US" dirty="0" smtClean="0"/>
              <a:t>Dimensions of data quality</a:t>
            </a:r>
          </a:p>
          <a:p>
            <a:pPr lvl="1"/>
            <a:r>
              <a:rPr lang="en-US" dirty="0" smtClean="0"/>
              <a:t>Total Survey Error</a:t>
            </a:r>
          </a:p>
          <a:p>
            <a:pPr lvl="1"/>
            <a:r>
              <a:rPr lang="en-US" dirty="0" smtClean="0"/>
              <a:t>Total Quality Management (e.g., relevance, timeliness)</a:t>
            </a:r>
          </a:p>
          <a:p>
            <a:pPr lvl="1"/>
            <a:endParaRPr lang="en-US" dirty="0" smtClean="0"/>
          </a:p>
          <a:p>
            <a:pPr lvl="1"/>
            <a:endParaRPr lang="en-US" dirty="0"/>
          </a:p>
        </p:txBody>
      </p:sp>
      <p:sp>
        <p:nvSpPr>
          <p:cNvPr id="35843" name="Slide Number Placeholder 2"/>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3B1F4F5-4415-4FE2-BE66-8773973FB6D6}" type="slidenum">
              <a:rPr lang="en-US" smtClean="0"/>
              <a:pPr fontAlgn="base">
                <a:spcBef>
                  <a:spcPct val="0"/>
                </a:spcBef>
                <a:spcAft>
                  <a:spcPct val="0"/>
                </a:spcAft>
              </a:pPr>
              <a:t>35</a:t>
            </a:fld>
            <a:endParaRPr lang="en-US"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mtClean="0"/>
              <a:t>References</a:t>
            </a:r>
          </a:p>
        </p:txBody>
      </p:sp>
      <p:sp>
        <p:nvSpPr>
          <p:cNvPr id="36867" name="Content Placeholder 3"/>
          <p:cNvSpPr>
            <a:spLocks noGrp="1"/>
          </p:cNvSpPr>
          <p:nvPr>
            <p:ph idx="1"/>
          </p:nvPr>
        </p:nvSpPr>
        <p:spPr>
          <a:xfrm>
            <a:off x="914400" y="1722438"/>
            <a:ext cx="7772400" cy="4525962"/>
          </a:xfrm>
        </p:spPr>
        <p:txBody>
          <a:bodyPr/>
          <a:lstStyle/>
          <a:p>
            <a:r>
              <a:rPr lang="en-US" sz="1600" dirty="0" smtClean="0"/>
              <a:t>Alexander, R., Hall-May, M., </a:t>
            </a:r>
            <a:r>
              <a:rPr lang="en-US" sz="1600" dirty="0" err="1" smtClean="0"/>
              <a:t>Despotou</a:t>
            </a:r>
            <a:r>
              <a:rPr lang="en-US" sz="1600" dirty="0" smtClean="0"/>
              <a:t>, G., and Kelly, T. (2009). Toward Using Simulation to Evaluation Safety Policy for Systems of Systems. </a:t>
            </a:r>
            <a:r>
              <a:rPr lang="en-US" sz="1600" i="1" dirty="0" smtClean="0"/>
              <a:t>Lecture Notes in Computer Science (LNCS) </a:t>
            </a:r>
            <a:r>
              <a:rPr lang="en-US" sz="1600" dirty="0" smtClean="0"/>
              <a:t> </a:t>
            </a:r>
            <a:r>
              <a:rPr lang="en-US" sz="1600" b="1" dirty="0" smtClean="0"/>
              <a:t>4324</a:t>
            </a:r>
            <a:r>
              <a:rPr lang="en-US" sz="1600" dirty="0" smtClean="0"/>
              <a:t>. Berlin: Springer.  </a:t>
            </a:r>
          </a:p>
          <a:p>
            <a:r>
              <a:rPr lang="en-US" sz="1600" dirty="0" smtClean="0"/>
              <a:t>Gonzalez, J. M. and Eltinge, J. L. (2007). Multiple Matrix Sampling: A Review. </a:t>
            </a:r>
            <a:r>
              <a:rPr lang="en-US" sz="1600" i="1" dirty="0" smtClean="0"/>
              <a:t>Proceedings of the Section on Survey Research Methods, American Statistical Association</a:t>
            </a:r>
            <a:r>
              <a:rPr lang="en-US" sz="1600" dirty="0" smtClean="0"/>
              <a:t>, 3069—75. </a:t>
            </a:r>
          </a:p>
          <a:p>
            <a:r>
              <a:rPr lang="en-US" sz="1600" dirty="0" smtClean="0"/>
              <a:t>Groves, R. M. and </a:t>
            </a:r>
            <a:r>
              <a:rPr lang="en-US" sz="1600" dirty="0" err="1" smtClean="0"/>
              <a:t>Heeringa</a:t>
            </a:r>
            <a:r>
              <a:rPr lang="en-US" sz="1600" dirty="0" smtClean="0"/>
              <a:t>, S. G. (2006). Responsive Design for Household Surveys: Tools for Actively Controlling Survey Errors and Costs. </a:t>
            </a:r>
            <a:r>
              <a:rPr lang="en-US" sz="1600" i="1" dirty="0" smtClean="0"/>
              <a:t>Journal of the Royal Statistical Society, Series A,</a:t>
            </a:r>
            <a:r>
              <a:rPr lang="en-US" sz="1600" dirty="0" smtClean="0"/>
              <a:t> </a:t>
            </a:r>
            <a:r>
              <a:rPr lang="en-US" sz="1600" b="1" dirty="0" smtClean="0"/>
              <a:t>169</a:t>
            </a:r>
            <a:r>
              <a:rPr lang="en-US" sz="1600" dirty="0" smtClean="0"/>
              <a:t>(3), 439—57. </a:t>
            </a:r>
          </a:p>
          <a:p>
            <a:r>
              <a:rPr lang="en-US" sz="1600" dirty="0" err="1" smtClean="0"/>
              <a:t>Harrald</a:t>
            </a:r>
            <a:r>
              <a:rPr lang="en-US" sz="1600" dirty="0" smtClean="0"/>
              <a:t>, J. R., </a:t>
            </a:r>
            <a:r>
              <a:rPr lang="en-US" sz="1600" dirty="0" err="1" smtClean="0"/>
              <a:t>Mazzuchi</a:t>
            </a:r>
            <a:r>
              <a:rPr lang="en-US" sz="1600" dirty="0" smtClean="0"/>
              <a:t>, T. A., </a:t>
            </a:r>
            <a:r>
              <a:rPr lang="en-US" sz="1600" dirty="0" err="1" smtClean="0"/>
              <a:t>Spahn</a:t>
            </a:r>
            <a:r>
              <a:rPr lang="en-US" sz="1600" dirty="0" smtClean="0"/>
              <a:t>, J., Van </a:t>
            </a:r>
            <a:r>
              <a:rPr lang="en-US" sz="1600" dirty="0" err="1" smtClean="0"/>
              <a:t>Dorp</a:t>
            </a:r>
            <a:r>
              <a:rPr lang="en-US" sz="1600" dirty="0" smtClean="0"/>
              <a:t>, R. , Merrick, J., </a:t>
            </a:r>
            <a:r>
              <a:rPr lang="en-US" sz="1600" dirty="0" err="1" smtClean="0"/>
              <a:t>Shrestha</a:t>
            </a:r>
            <a:r>
              <a:rPr lang="en-US" sz="1600" dirty="0" smtClean="0"/>
              <a:t>, S., and </a:t>
            </a:r>
            <a:r>
              <a:rPr lang="en-US" sz="1600" dirty="0" err="1" smtClean="0"/>
              <a:t>Grabiwski</a:t>
            </a:r>
            <a:r>
              <a:rPr lang="en-US" sz="1600" dirty="0" smtClean="0"/>
              <a:t>, M. (1998). Using System Simulation to Model the Impact of Human Error in a Maritime System. </a:t>
            </a:r>
            <a:r>
              <a:rPr lang="en-US" sz="1600" i="1" dirty="0" smtClean="0"/>
              <a:t>Safety Science  </a:t>
            </a:r>
            <a:r>
              <a:rPr lang="en-US" sz="1600" b="1" dirty="0" smtClean="0"/>
              <a:t>30</a:t>
            </a:r>
            <a:r>
              <a:rPr lang="en-US" sz="1600" dirty="0" smtClean="0"/>
              <a:t>, 235—47.</a:t>
            </a:r>
          </a:p>
          <a:p>
            <a:r>
              <a:rPr lang="en-US" sz="1600" dirty="0" smtClean="0"/>
              <a:t>Johnson, C. (ed.) (2002). W</a:t>
            </a:r>
            <a:r>
              <a:rPr lang="en-US" sz="1600" i="1" dirty="0" smtClean="0"/>
              <a:t>orkshop on the Investigation and Reporting of Incidents and Accidents (IRIA 2002).</a:t>
            </a:r>
            <a:r>
              <a:rPr lang="en-US" sz="1600" dirty="0" smtClean="0"/>
              <a:t> GIST Technical Report G2002-2, Department of Computing Science, University of Glasgow, Scotland.  </a:t>
            </a:r>
          </a:p>
        </p:txBody>
      </p:sp>
      <p:sp>
        <p:nvSpPr>
          <p:cNvPr id="36868" name="Slide Number Placeholder 2"/>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5B143F6-DBEE-47AA-AEEA-A685E0801A8D}" type="slidenum">
              <a:rPr lang="en-US" smtClean="0"/>
              <a:pPr fontAlgn="base">
                <a:spcBef>
                  <a:spcPct val="0"/>
                </a:spcBef>
                <a:spcAft>
                  <a:spcPct val="0"/>
                </a:spcAft>
              </a:pPr>
              <a:t>36</a:t>
            </a:fld>
            <a:endParaRPr lang="en-US"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dirty="0" smtClean="0"/>
              <a:t>References (2)</a:t>
            </a:r>
          </a:p>
        </p:txBody>
      </p:sp>
      <p:sp>
        <p:nvSpPr>
          <p:cNvPr id="37891" name="Content Placeholder 3"/>
          <p:cNvSpPr>
            <a:spLocks noGrp="1"/>
          </p:cNvSpPr>
          <p:nvPr>
            <p:ph idx="1"/>
          </p:nvPr>
        </p:nvSpPr>
        <p:spPr>
          <a:xfrm>
            <a:off x="914400" y="1722438"/>
            <a:ext cx="7772400" cy="4525962"/>
          </a:xfrm>
        </p:spPr>
        <p:txBody>
          <a:bodyPr/>
          <a:lstStyle/>
          <a:p>
            <a:r>
              <a:rPr lang="en-US" sz="1600" dirty="0" smtClean="0"/>
              <a:t>Johnson, David E. A. (2005). </a:t>
            </a:r>
            <a:r>
              <a:rPr lang="en-US" sz="1600" i="1" dirty="0" smtClean="0"/>
              <a:t>Dynamic Hazard Assessment: Using Agent-Based Modeling of Complex, Dynamic Hazards for Hazard Assessment. </a:t>
            </a:r>
            <a:r>
              <a:rPr lang="en-US" sz="1600" dirty="0" smtClean="0"/>
              <a:t>Unpublished Ph.D. dissertation, University of Pittsburg Graduate School of Public and International Affairs.</a:t>
            </a:r>
          </a:p>
          <a:p>
            <a:r>
              <a:rPr lang="en-US" sz="1600" dirty="0" err="1" smtClean="0"/>
              <a:t>Leveson</a:t>
            </a:r>
            <a:r>
              <a:rPr lang="en-US" sz="1600" dirty="0" smtClean="0"/>
              <a:t>, N., </a:t>
            </a:r>
            <a:r>
              <a:rPr lang="en-US" sz="1600" dirty="0" err="1" smtClean="0"/>
              <a:t>Dulac</a:t>
            </a:r>
            <a:r>
              <a:rPr lang="en-US" sz="1600" dirty="0" smtClean="0"/>
              <a:t>, N., Marais, K., and Carroll, J. (2009). Moving Beyond Normal Accidents and High Reliability Organizations: A Systems Approach to Safety in Complex Systems. O</a:t>
            </a:r>
            <a:r>
              <a:rPr lang="en-US" sz="1600" i="1" dirty="0" smtClean="0"/>
              <a:t>rganizational Safety,  </a:t>
            </a:r>
            <a:r>
              <a:rPr lang="en-US" sz="1600" b="1" dirty="0" smtClean="0"/>
              <a:t>30</a:t>
            </a:r>
            <a:r>
              <a:rPr lang="en-US" sz="1600" dirty="0" smtClean="0"/>
              <a:t>, 227—49.</a:t>
            </a:r>
          </a:p>
          <a:p>
            <a:r>
              <a:rPr lang="en-US" sz="1600" dirty="0" smtClean="0"/>
              <a:t>Little, R.G. (2005). Organizational Culture and the Performance of Critical Infrastructure:  Modeling and Simulation in Socio-Technological Systems.  </a:t>
            </a:r>
            <a:r>
              <a:rPr lang="en-US" sz="1600" i="1" dirty="0" smtClean="0"/>
              <a:t>Proceedings of the 38</a:t>
            </a:r>
            <a:r>
              <a:rPr lang="en-US" sz="1600" i="1" baseline="30000" dirty="0" smtClean="0"/>
              <a:t>th</a:t>
            </a:r>
            <a:r>
              <a:rPr lang="en-US" sz="1600" i="1" dirty="0" smtClean="0"/>
              <a:t> Hawaii International Conference on Systems Sciences.</a:t>
            </a:r>
            <a:r>
              <a:rPr lang="en-US" sz="1600" dirty="0" smtClean="0"/>
              <a:t>    </a:t>
            </a:r>
          </a:p>
          <a:p>
            <a:r>
              <a:rPr lang="en-US" sz="1600" dirty="0" err="1" smtClean="0"/>
              <a:t>Rutter</a:t>
            </a:r>
            <a:r>
              <a:rPr lang="en-US" sz="1600" dirty="0" smtClean="0"/>
              <a:t>, C. M., </a:t>
            </a:r>
            <a:r>
              <a:rPr lang="en-US" sz="1600" dirty="0" err="1" smtClean="0"/>
              <a:t>Zaslavsky</a:t>
            </a:r>
            <a:r>
              <a:rPr lang="en-US" sz="1600" dirty="0" smtClean="0"/>
              <a:t>, A. M., </a:t>
            </a:r>
            <a:r>
              <a:rPr lang="en-US" sz="1600" dirty="0" err="1" smtClean="0"/>
              <a:t>Feuer</a:t>
            </a:r>
            <a:r>
              <a:rPr lang="en-US" sz="1600" dirty="0" smtClean="0"/>
              <a:t>, E. J. (2010). Dynamic Microsimulation Models for Health Outcomes: A Review. </a:t>
            </a:r>
            <a:r>
              <a:rPr lang="en-US" sz="1600" i="1" dirty="0" smtClean="0"/>
              <a:t>Medical Decision Making, Sage Publication, 10—8.</a:t>
            </a:r>
          </a:p>
          <a:p>
            <a:r>
              <a:rPr lang="en-US" sz="1600" dirty="0" err="1" smtClean="0"/>
              <a:t>Raghunathan</a:t>
            </a:r>
            <a:r>
              <a:rPr lang="en-US" sz="1600" dirty="0" smtClean="0"/>
              <a:t>, T. E. and Grizzle, J. E. (1995). A Split Questionnaire Survey Design. </a:t>
            </a:r>
            <a:r>
              <a:rPr lang="en-US" sz="1600" i="1" dirty="0" smtClean="0"/>
              <a:t>Journal of the American Statistical Association</a:t>
            </a:r>
            <a:r>
              <a:rPr lang="en-US" sz="1600" dirty="0" smtClean="0"/>
              <a:t>, </a:t>
            </a:r>
            <a:r>
              <a:rPr lang="en-US" sz="1600" b="1" dirty="0" smtClean="0"/>
              <a:t>90</a:t>
            </a:r>
            <a:r>
              <a:rPr lang="en-US" sz="1600" dirty="0" smtClean="0"/>
              <a:t>, 54—63.</a:t>
            </a:r>
          </a:p>
          <a:p>
            <a:pPr marL="342900" lvl="1" indent="-342900">
              <a:buSzPct val="80000"/>
              <a:buFont typeface="Wingdings" pitchFamily="2" charset="2"/>
              <a:buChar char=""/>
            </a:pPr>
            <a:r>
              <a:rPr lang="en-US" sz="1600" dirty="0" smtClean="0"/>
              <a:t>Thomas, N., </a:t>
            </a:r>
            <a:r>
              <a:rPr lang="en-US" sz="1600" dirty="0" err="1" smtClean="0"/>
              <a:t>Raghunathan</a:t>
            </a:r>
            <a:r>
              <a:rPr lang="en-US" sz="1600" dirty="0" smtClean="0"/>
              <a:t>, T. E., </a:t>
            </a:r>
            <a:r>
              <a:rPr lang="en-US" sz="1600" dirty="0" err="1" smtClean="0"/>
              <a:t>Schenker</a:t>
            </a:r>
            <a:r>
              <a:rPr lang="en-US" sz="1600" dirty="0" smtClean="0"/>
              <a:t>, N., </a:t>
            </a:r>
            <a:r>
              <a:rPr lang="en-US" sz="1600" dirty="0" err="1" smtClean="0"/>
              <a:t>Katzoff</a:t>
            </a:r>
            <a:r>
              <a:rPr lang="en-US" sz="1600" dirty="0" smtClean="0"/>
              <a:t>, M. J., and Johnson, C. L. (2006). An Evaluation of Matrix Sampling Methods Using Data from the National Health and Nutrition Examination Survey. </a:t>
            </a:r>
            <a:r>
              <a:rPr lang="en-US" sz="1600" i="1" dirty="0" smtClean="0"/>
              <a:t>Survey Methodology</a:t>
            </a:r>
            <a:r>
              <a:rPr lang="en-US" sz="1600" dirty="0" smtClean="0"/>
              <a:t>, </a:t>
            </a:r>
            <a:r>
              <a:rPr lang="en-US" sz="1600" b="1" dirty="0" smtClean="0"/>
              <a:t> 32, </a:t>
            </a:r>
            <a:r>
              <a:rPr lang="en-US" sz="1600" dirty="0" smtClean="0"/>
              <a:t>217—31.</a:t>
            </a:r>
          </a:p>
          <a:p>
            <a:endParaRPr lang="en-US" sz="1600" dirty="0" smtClean="0"/>
          </a:p>
        </p:txBody>
      </p:sp>
      <p:sp>
        <p:nvSpPr>
          <p:cNvPr id="37892" name="Slide Number Placeholder 2"/>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B6D125-2A93-4DCD-B5C7-A6E151ECB558}" type="slidenum">
              <a:rPr lang="en-US" smtClean="0"/>
              <a:pPr fontAlgn="base">
                <a:spcBef>
                  <a:spcPct val="0"/>
                </a:spcBef>
                <a:spcAft>
                  <a:spcPct val="0"/>
                </a:spcAft>
              </a:pPr>
              <a:t>37</a:t>
            </a:fld>
            <a:endParaRPr lang="en-US"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Placeholder 6"/>
          <p:cNvSpPr>
            <a:spLocks noGrp="1"/>
          </p:cNvSpPr>
          <p:nvPr>
            <p:ph type="ctrTitle"/>
          </p:nvPr>
        </p:nvSpPr>
        <p:spPr bwMode="auto">
          <a:noFill/>
          <a:ln>
            <a:miter lim="800000"/>
            <a:headEnd/>
            <a:tailEnd/>
          </a:ln>
        </p:spPr>
        <p:txBody>
          <a:bodyPr vert="horz" wrap="square" lIns="91440" tIns="45720" rIns="91440" bIns="45720" numCol="1" anchorCtr="0" compatLnSpc="1">
            <a:prstTxWarp prst="textNoShape">
              <a:avLst/>
            </a:prstTxWarp>
            <a:normAutofit fontScale="90000"/>
          </a:bodyPr>
          <a:lstStyle/>
          <a:p>
            <a:r>
              <a:rPr lang="en-US" sz="3600" b="1" dirty="0" smtClean="0"/>
              <a:t>Jeffrey M. Gonzalez</a:t>
            </a:r>
            <a:br>
              <a:rPr lang="en-US" sz="3600" b="1" dirty="0" smtClean="0"/>
            </a:br>
            <a:r>
              <a:rPr lang="en-US" sz="2800" dirty="0" smtClean="0"/>
              <a:t> gonzalez.jeffrey@bls.gov</a:t>
            </a:r>
            <a:br>
              <a:rPr lang="en-US" sz="2800" dirty="0" smtClean="0"/>
            </a:br>
            <a:r>
              <a:rPr lang="en-US" sz="2800" dirty="0" smtClean="0"/>
              <a:t> </a:t>
            </a:r>
            <a:br>
              <a:rPr lang="en-US" sz="2800" dirty="0" smtClean="0"/>
            </a:br>
            <a:r>
              <a:rPr lang="en-US" sz="2800" b="1" dirty="0" smtClean="0"/>
              <a:t> </a:t>
            </a:r>
            <a:r>
              <a:rPr lang="en-US" sz="3600" b="1" dirty="0" smtClean="0"/>
              <a:t>John L. Eltinge</a:t>
            </a:r>
            <a:br>
              <a:rPr lang="en-US" sz="3600" b="1" dirty="0" smtClean="0"/>
            </a:br>
            <a:r>
              <a:rPr lang="en-US" sz="2800" dirty="0" smtClean="0"/>
              <a:t>eltinge.john@bls.gov</a:t>
            </a:r>
            <a:r>
              <a:rPr lang="en-US" sz="3600" b="1" dirty="0" smtClean="0"/>
              <a:t> </a:t>
            </a:r>
            <a:r>
              <a:rPr lang="en-US" sz="2800" dirty="0" smtClean="0"/>
              <a:t/>
            </a:r>
            <a:br>
              <a:rPr lang="en-US" sz="2800" dirty="0" smtClean="0"/>
            </a:br>
            <a:r>
              <a:rPr lang="en-US" sz="2800" dirty="0" smtClean="0"/>
              <a:t/>
            </a:r>
            <a:br>
              <a:rPr lang="en-US" sz="2800" dirty="0" smtClean="0"/>
            </a:br>
            <a:r>
              <a:rPr lang="en-US" sz="2800" dirty="0" smtClean="0"/>
              <a:t>Office of Survey Methods Research</a:t>
            </a:r>
            <a:br>
              <a:rPr lang="en-US" sz="2800" dirty="0" smtClean="0"/>
            </a:br>
            <a:r>
              <a:rPr lang="en-US" sz="2800" i="1" dirty="0" smtClean="0">
                <a:solidFill>
                  <a:srgbClr val="FFC000"/>
                </a:solidFill>
              </a:rPr>
              <a:t>www.bls.gov/ore</a:t>
            </a:r>
            <a:br>
              <a:rPr lang="en-US" sz="2800" i="1" dirty="0" smtClean="0">
                <a:solidFill>
                  <a:srgbClr val="FFC000"/>
                </a:solidFill>
              </a:rPr>
            </a:br>
            <a:endParaRPr lang="en-US"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Background</a:t>
            </a:r>
            <a:endParaRPr lang="en-US" dirty="0"/>
          </a:p>
        </p:txBody>
      </p:sp>
      <p:sp>
        <p:nvSpPr>
          <p:cNvPr id="3" name="Slide Number Placeholder 2"/>
          <p:cNvSpPr>
            <a:spLocks noGrp="1"/>
          </p:cNvSpPr>
          <p:nvPr>
            <p:ph type="sldNum" sz="quarter" idx="4294967295"/>
          </p:nvPr>
        </p:nvSpPr>
        <p:spPr>
          <a:xfrm>
            <a:off x="8458200" y="6324600"/>
            <a:ext cx="685800" cy="365125"/>
          </a:xfrm>
        </p:spPr>
        <p:txBody>
          <a:bodyPr/>
          <a:lstStyle/>
          <a:p>
            <a:pPr>
              <a:defRPr/>
            </a:pPr>
            <a:fld id="{270B5C61-7DF5-4A37-9A77-A325F0121814}"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statement</a:t>
            </a:r>
            <a:endParaRPr lang="en-US" dirty="0"/>
          </a:p>
        </p:txBody>
      </p:sp>
      <p:sp>
        <p:nvSpPr>
          <p:cNvPr id="3" name="Content Placeholder 2"/>
          <p:cNvSpPr>
            <a:spLocks noGrp="1"/>
          </p:cNvSpPr>
          <p:nvPr>
            <p:ph idx="1"/>
          </p:nvPr>
        </p:nvSpPr>
        <p:spPr/>
        <p:txBody>
          <a:bodyPr/>
          <a:lstStyle/>
          <a:p>
            <a:r>
              <a:rPr lang="en-US" dirty="0" smtClean="0"/>
              <a:t>The mission of the CE is to collect, produce, and disseminate information that presents a statistical picture of consumer spending for the Consumer Price Index (CPI), government agencies, and private data users.</a:t>
            </a:r>
            <a:endParaRPr lang="en-US" dirty="0"/>
          </a:p>
        </p:txBody>
      </p:sp>
      <p:sp>
        <p:nvSpPr>
          <p:cNvPr id="4" name="Slide Number Placeholder 3"/>
          <p:cNvSpPr>
            <a:spLocks noGrp="1"/>
          </p:cNvSpPr>
          <p:nvPr>
            <p:ph type="sldNum" sz="quarter" idx="12"/>
          </p:nvPr>
        </p:nvSpPr>
        <p:spPr/>
        <p:txBody>
          <a:bodyPr/>
          <a:lstStyle/>
          <a:p>
            <a:pPr>
              <a:defRPr/>
            </a:pPr>
            <a:fld id="{6A5E5D6A-DDF3-4C62-AB48-5E1BA7FC2958}"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Gemini Project</a:t>
            </a:r>
            <a:endParaRPr lang="en-US" dirty="0"/>
          </a:p>
        </p:txBody>
      </p:sp>
      <p:sp>
        <p:nvSpPr>
          <p:cNvPr id="4" name="Content Placeholder 3"/>
          <p:cNvSpPr>
            <a:spLocks noGrp="1"/>
          </p:cNvSpPr>
          <p:nvPr>
            <p:ph idx="1"/>
          </p:nvPr>
        </p:nvSpPr>
        <p:spPr/>
        <p:txBody>
          <a:bodyPr/>
          <a:lstStyle/>
          <a:p>
            <a:r>
              <a:rPr lang="en-US" dirty="0" smtClean="0"/>
              <a:t>Rationale for survey redesign</a:t>
            </a:r>
          </a:p>
          <a:p>
            <a:pPr lvl="1"/>
            <a:r>
              <a:rPr lang="en-US" dirty="0" smtClean="0"/>
              <a:t>Challenges in social, consumer, and data collection environments</a:t>
            </a:r>
            <a:endParaRPr lang="en-US" sz="2000" dirty="0" smtClean="0"/>
          </a:p>
          <a:p>
            <a:pPr lvl="1">
              <a:buNone/>
            </a:pPr>
            <a:endParaRPr lang="en-US" sz="1000" dirty="0" smtClean="0"/>
          </a:p>
          <a:p>
            <a:r>
              <a:rPr lang="en-US" dirty="0" smtClean="0"/>
              <a:t>Mission of Gemini</a:t>
            </a:r>
          </a:p>
          <a:p>
            <a:pPr lvl="1"/>
            <a:r>
              <a:rPr lang="en-US" dirty="0" smtClean="0"/>
              <a:t>Redesign CE to improve data quality through verifiable reduction in measurement error, focusing on under-reporting </a:t>
            </a:r>
          </a:p>
          <a:p>
            <a:pPr lvl="1"/>
            <a:r>
              <a:rPr lang="en-US" dirty="0" smtClean="0">
                <a:solidFill>
                  <a:schemeClr val="tx1">
                    <a:lumMod val="25000"/>
                    <a:lumOff val="75000"/>
                  </a:schemeClr>
                </a:solidFill>
              </a:rPr>
              <a:t>Cost issues also important</a:t>
            </a:r>
            <a:endParaRPr lang="en-US" dirty="0">
              <a:solidFill>
                <a:schemeClr val="tx1">
                  <a:lumMod val="25000"/>
                  <a:lumOff val="75000"/>
                </a:schemeClr>
              </a:solidFill>
            </a:endParaRPr>
          </a:p>
        </p:txBody>
      </p:sp>
      <p:sp>
        <p:nvSpPr>
          <p:cNvPr id="3" name="Slide Number Placeholder 2"/>
          <p:cNvSpPr>
            <a:spLocks noGrp="1"/>
          </p:cNvSpPr>
          <p:nvPr>
            <p:ph type="sldNum" sz="quarter" idx="12"/>
          </p:nvPr>
        </p:nvSpPr>
        <p:spPr/>
        <p:txBody>
          <a:bodyPr/>
          <a:lstStyle/>
          <a:p>
            <a:pPr>
              <a:defRPr/>
            </a:pPr>
            <a:fld id="{270B5C61-7DF5-4A37-9A77-A325F0121814}"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for redesign</a:t>
            </a:r>
            <a:endParaRPr lang="en-US" dirty="0"/>
          </a:p>
        </p:txBody>
      </p:sp>
      <p:sp>
        <p:nvSpPr>
          <p:cNvPr id="4" name="Content Placeholder 3"/>
          <p:cNvSpPr>
            <a:spLocks noGrp="1"/>
          </p:cNvSpPr>
          <p:nvPr>
            <p:ph idx="1"/>
          </p:nvPr>
        </p:nvSpPr>
        <p:spPr/>
        <p:txBody>
          <a:bodyPr/>
          <a:lstStyle/>
          <a:p>
            <a:r>
              <a:rPr lang="en-US" dirty="0" smtClean="0"/>
              <a:t>2009—11: Hold research events, produce reports </a:t>
            </a:r>
          </a:p>
          <a:p>
            <a:pPr>
              <a:buNone/>
            </a:pPr>
            <a:endParaRPr lang="en-US" sz="1200" dirty="0" smtClean="0"/>
          </a:p>
          <a:p>
            <a:r>
              <a:rPr lang="en-US" dirty="0" smtClean="0"/>
              <a:t>2012: Assess user impact of design alternatives, recommend survey redesign, propose transition roadmap</a:t>
            </a:r>
            <a:endParaRPr lang="en-US" sz="1200" dirty="0" smtClean="0"/>
          </a:p>
          <a:p>
            <a:pPr>
              <a:buNone/>
            </a:pPr>
            <a:endParaRPr lang="en-US" sz="800" dirty="0" smtClean="0"/>
          </a:p>
          <a:p>
            <a:pPr>
              <a:buNone/>
            </a:pPr>
            <a:endParaRPr lang="en-US" sz="1200" dirty="0" smtClean="0"/>
          </a:p>
          <a:p>
            <a:r>
              <a:rPr lang="en-US" dirty="0" smtClean="0"/>
              <a:t>2013+: Piloting, evaluation, </a:t>
            </a:r>
            <a:r>
              <a:rPr lang="en-US" dirty="0" smtClean="0"/>
              <a:t>transition </a:t>
            </a:r>
            <a:endParaRPr lang="en-US" dirty="0"/>
          </a:p>
        </p:txBody>
      </p:sp>
      <p:sp>
        <p:nvSpPr>
          <p:cNvPr id="3" name="Slide Number Placeholder 2"/>
          <p:cNvSpPr>
            <a:spLocks noGrp="1"/>
          </p:cNvSpPr>
          <p:nvPr>
            <p:ph type="sldNum" sz="quarter" idx="12"/>
          </p:nvPr>
        </p:nvSpPr>
        <p:spPr/>
        <p:txBody>
          <a:bodyPr/>
          <a:lstStyle/>
          <a:p>
            <a:pPr>
              <a:defRPr/>
            </a:pPr>
            <a:fld id="{270B5C61-7DF5-4A37-9A77-A325F0121814}"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methodological question</a:t>
            </a:r>
            <a:endParaRPr lang="en-US" dirty="0"/>
          </a:p>
        </p:txBody>
      </p:sp>
      <p:sp>
        <p:nvSpPr>
          <p:cNvPr id="4" name="Content Placeholder 3"/>
          <p:cNvSpPr>
            <a:spLocks noGrp="1"/>
          </p:cNvSpPr>
          <p:nvPr>
            <p:ph idx="1"/>
          </p:nvPr>
        </p:nvSpPr>
        <p:spPr/>
        <p:txBody>
          <a:bodyPr/>
          <a:lstStyle/>
          <a:p>
            <a:r>
              <a:rPr lang="en-US" dirty="0" smtClean="0"/>
              <a:t>For a specified resource base, can we improve the balance of </a:t>
            </a:r>
            <a:r>
              <a:rPr lang="en-US" dirty="0" smtClean="0">
                <a:solidFill>
                  <a:schemeClr val="accent3"/>
                </a:solidFill>
              </a:rPr>
              <a:t>quality/cost/risk</a:t>
            </a:r>
            <a:r>
              <a:rPr lang="en-US" dirty="0" smtClean="0"/>
              <a:t> in the CE through the use of, for example</a:t>
            </a:r>
          </a:p>
          <a:p>
            <a:pPr>
              <a:buNone/>
            </a:pPr>
            <a:endParaRPr lang="en-US" sz="800" dirty="0" smtClean="0"/>
          </a:p>
          <a:p>
            <a:pPr lvl="1"/>
            <a:r>
              <a:rPr lang="en-US" dirty="0" smtClean="0"/>
              <a:t>Responsive partitioned designs </a:t>
            </a:r>
          </a:p>
          <a:p>
            <a:pPr lvl="1">
              <a:buNone/>
            </a:pPr>
            <a:endParaRPr lang="en-US" sz="800" dirty="0" smtClean="0"/>
          </a:p>
          <a:p>
            <a:pPr lvl="1"/>
            <a:r>
              <a:rPr lang="en-US" dirty="0" smtClean="0"/>
              <a:t>Administrative records</a:t>
            </a:r>
            <a:endParaRPr lang="en-US" dirty="0"/>
          </a:p>
        </p:txBody>
      </p:sp>
      <p:sp>
        <p:nvSpPr>
          <p:cNvPr id="3" name="Slide Number Placeholder 2"/>
          <p:cNvSpPr>
            <a:spLocks noGrp="1"/>
          </p:cNvSpPr>
          <p:nvPr>
            <p:ph type="sldNum" sz="quarter" idx="12"/>
          </p:nvPr>
        </p:nvSpPr>
        <p:spPr/>
        <p:txBody>
          <a:bodyPr/>
          <a:lstStyle/>
          <a:p>
            <a:pPr>
              <a:defRPr/>
            </a:pPr>
            <a:fld id="{270B5C61-7DF5-4A37-9A77-A325F0121814}"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4" name="Content Placeholder 3"/>
          <p:cNvSpPr>
            <a:spLocks noGrp="1"/>
          </p:cNvSpPr>
          <p:nvPr>
            <p:ph idx="1"/>
          </p:nvPr>
        </p:nvSpPr>
        <p:spPr/>
        <p:txBody>
          <a:bodyPr/>
          <a:lstStyle/>
          <a:p>
            <a:r>
              <a:rPr lang="en-US" dirty="0" smtClean="0"/>
              <a:t>With changes in the </a:t>
            </a:r>
            <a:r>
              <a:rPr lang="en-US" dirty="0" smtClean="0">
                <a:solidFill>
                  <a:schemeClr val="accent3"/>
                </a:solidFill>
              </a:rPr>
              <a:t>quality/cost/risk </a:t>
            </a:r>
            <a:r>
              <a:rPr lang="en-US" dirty="0" smtClean="0"/>
              <a:t>profile, must distinguish between</a:t>
            </a:r>
          </a:p>
          <a:p>
            <a:pPr>
              <a:buNone/>
            </a:pPr>
            <a:endParaRPr lang="en-US" sz="800" dirty="0" smtClean="0"/>
          </a:p>
          <a:p>
            <a:pPr lvl="1"/>
            <a:r>
              <a:rPr lang="en-US" dirty="0" smtClean="0"/>
              <a:t>Incremental changes (e.g., modified selection probabilities, reduction in number of callbacks)</a:t>
            </a:r>
          </a:p>
          <a:p>
            <a:pPr lvl="1">
              <a:buNone/>
            </a:pPr>
            <a:endParaRPr lang="en-US" sz="800" dirty="0" smtClean="0"/>
          </a:p>
          <a:p>
            <a:pPr lvl="1"/>
            <a:r>
              <a:rPr lang="en-US" dirty="0" smtClean="0"/>
              <a:t>Fundamental changes (partitioned design, new technologies, reliance on external data sources)</a:t>
            </a:r>
            <a:endParaRPr lang="en-US" dirty="0"/>
          </a:p>
        </p:txBody>
      </p:sp>
      <p:sp>
        <p:nvSpPr>
          <p:cNvPr id="3" name="Slide Number Placeholder 2"/>
          <p:cNvSpPr>
            <a:spLocks noGrp="1"/>
          </p:cNvSpPr>
          <p:nvPr>
            <p:ph type="sldNum" sz="quarter" idx="12"/>
          </p:nvPr>
        </p:nvSpPr>
        <p:spPr/>
        <p:txBody>
          <a:bodyPr/>
          <a:lstStyle/>
          <a:p>
            <a:pPr>
              <a:defRPr/>
            </a:pPr>
            <a:fld id="{270B5C61-7DF5-4A37-9A77-A325F0121814}"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White07_BLS_Template">
  <a:themeElements>
    <a:clrScheme name="Custom 2">
      <a:dk1>
        <a:srgbClr val="002060"/>
      </a:dk1>
      <a:lt1>
        <a:sysClr val="window" lastClr="FFFFFF"/>
      </a:lt1>
      <a:dk2>
        <a:srgbClr val="002060"/>
      </a:dk2>
      <a:lt2>
        <a:srgbClr val="FFFFFF"/>
      </a:lt2>
      <a:accent1>
        <a:srgbClr val="3E3F67"/>
      </a:accent1>
      <a:accent2>
        <a:srgbClr val="FFC000"/>
      </a:accent2>
      <a:accent3>
        <a:srgbClr val="C00000"/>
      </a:accent3>
      <a:accent4>
        <a:srgbClr val="00B0F0"/>
      </a:accent4>
      <a:accent5>
        <a:srgbClr val="92D050"/>
      </a:accent5>
      <a:accent6>
        <a:srgbClr val="244448"/>
      </a:accent6>
      <a:hlink>
        <a:srgbClr val="002060"/>
      </a:hlink>
      <a:folHlink>
        <a:srgbClr val="7030A0"/>
      </a:folHlink>
    </a:clrScheme>
    <a:fontScheme name="BLS Font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marL="0" marR="0" indent="0" algn="ctr" defTabSz="914400" rtl="0" eaLnBrk="1" fontAlgn="auto" latinLnBrk="0" hangingPunct="1">
          <a:lnSpc>
            <a:spcPct val="100000"/>
          </a:lnSpc>
          <a:spcBef>
            <a:spcPct val="0"/>
          </a:spcBef>
          <a:spcAft>
            <a:spcPts val="0"/>
          </a:spcAft>
          <a:buClrTx/>
          <a:buSzTx/>
          <a:buFontTx/>
          <a:buNone/>
          <a:tabLst/>
          <a:defRPr kumimoji="0" sz="3600" b="0" i="0" u="none" strike="noStrike" kern="1200" cap="none" spc="0" normalizeH="0" baseline="0" noProof="0" dirty="0" smtClean="0">
            <a:ln>
              <a:noFill/>
            </a:ln>
            <a:solidFill>
              <a:schemeClr val="bg1"/>
            </a:solidFill>
            <a:effectLst/>
            <a:uLnTx/>
            <a:uFillTx/>
            <a:latin typeface="Tahoma" pitchFamily="34" charset="0"/>
            <a:ea typeface="+mj-ea"/>
            <a:cs typeface="Tahoma" pitchFamily="34" charset="0"/>
          </a:defRPr>
        </a:defPPr>
      </a:lstStyle>
    </a:txDef>
  </a:objectDefaults>
  <a:extraClrSchemeLst/>
</a:theme>
</file>

<file path=ppt/theme/theme2.xml><?xml version="1.0" encoding="utf-8"?>
<a:theme xmlns:a="http://schemas.openxmlformats.org/drawingml/2006/main" name="BLS CORE slides (use w/ either White or Blue CONTENT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AF25DF540B6144DBAE2F0DA44E3976D" ma:contentTypeVersion="1" ma:contentTypeDescription="Create a new document." ma:contentTypeScope="" ma:versionID="db53381773fb5d2a249d6463f75584f4">
  <xsd:schema xmlns:xsd="http://www.w3.org/2001/XMLSchema" xmlns:p="http://schemas.microsoft.com/office/2006/metadata/properties" xmlns:ns1="http://schemas.microsoft.com/sharepoint/v3" targetNamespace="http://schemas.microsoft.com/office/2006/metadata/properties" ma:root="true" ma:fieldsID="b57759d3b0f7c1f4b6650e7727aba05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B35160C5-A023-4874-B5B1-B38BE9DE3CCB}">
  <ds:schemaRefs>
    <ds:schemaRef ds:uri="http://schemas.microsoft.com/office/2006/metadata/properties"/>
    <ds:schemaRef ds:uri="http://schemas.microsoft.com/sharepoint/v3"/>
  </ds:schemaRefs>
</ds:datastoreItem>
</file>

<file path=customXml/itemProps2.xml><?xml version="1.0" encoding="utf-8"?>
<ds:datastoreItem xmlns:ds="http://schemas.openxmlformats.org/officeDocument/2006/customXml" ds:itemID="{F471E3C2-6582-4782-88A2-748BB3111E9E}">
  <ds:schemaRefs>
    <ds:schemaRef ds:uri="http://schemas.microsoft.com/sharepoint/v3/contenttype/forms"/>
  </ds:schemaRefs>
</ds:datastoreItem>
</file>

<file path=customXml/itemProps3.xml><?xml version="1.0" encoding="utf-8"?>
<ds:datastoreItem xmlns:ds="http://schemas.openxmlformats.org/officeDocument/2006/customXml" ds:itemID="{82C77D27-5DAC-41C1-9A58-539DFD3BEF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White07_BLS_Template</Template>
  <TotalTime>1782</TotalTime>
  <Words>1527</Words>
  <Application>Microsoft Office PowerPoint</Application>
  <PresentationFormat>On-screen Show (4:3)</PresentationFormat>
  <Paragraphs>240</Paragraphs>
  <Slides>38</Slides>
  <Notes>1</Notes>
  <HiddenSlides>0</HiddenSlides>
  <MMClips>0</MMClips>
  <ScaleCrop>false</ScaleCrop>
  <HeadingPairs>
    <vt:vector size="4" baseType="variant">
      <vt:variant>
        <vt:lpstr>Theme</vt:lpstr>
      </vt:variant>
      <vt:variant>
        <vt:i4>2</vt:i4>
      </vt:variant>
      <vt:variant>
        <vt:lpstr>Slide Titles</vt:lpstr>
      </vt:variant>
      <vt:variant>
        <vt:i4>38</vt:i4>
      </vt:variant>
    </vt:vector>
  </HeadingPairs>
  <TitlesOfParts>
    <vt:vector size="40" baseType="lpstr">
      <vt:lpstr>White07_BLS_Template</vt:lpstr>
      <vt:lpstr>BLS CORE slides (use w/ either White or Blue CONTENT Slides)</vt:lpstr>
      <vt:lpstr>Some Cost-Modeling Topics for Prospective Redesign of the U.S. Consumer Expenditure Surveys</vt:lpstr>
      <vt:lpstr>Disclaimer</vt:lpstr>
      <vt:lpstr>Outline</vt:lpstr>
      <vt:lpstr>Background</vt:lpstr>
      <vt:lpstr>Mission statement</vt:lpstr>
      <vt:lpstr>The Gemini Project</vt:lpstr>
      <vt:lpstr>Timeline for redesign</vt:lpstr>
      <vt:lpstr>Primary methodological question</vt:lpstr>
      <vt:lpstr>Evaluation</vt:lpstr>
      <vt:lpstr>Redesign options</vt:lpstr>
      <vt:lpstr>Potential redesign options</vt:lpstr>
      <vt:lpstr>Partitioned designs</vt:lpstr>
      <vt:lpstr>Methods for forming subsets</vt:lpstr>
      <vt:lpstr>Graphic illustrating SQ designs</vt:lpstr>
      <vt:lpstr>Potential deficiency of current methods</vt:lpstr>
      <vt:lpstr>Responsive survey design</vt:lpstr>
      <vt:lpstr>Components of a responsive design</vt:lpstr>
      <vt:lpstr>Components of a responsive design (2)</vt:lpstr>
      <vt:lpstr>Illustration of a three-phase responsive design (from Groves and Heeringa [2006])</vt:lpstr>
      <vt:lpstr>Responsive SQ design</vt:lpstr>
      <vt:lpstr>Examples of administrative records</vt:lpstr>
      <vt:lpstr>Evaluation of administrative record sources</vt:lpstr>
      <vt:lpstr>Cost structures</vt:lpstr>
      <vt:lpstr>Methodological and operational risks</vt:lpstr>
      <vt:lpstr>Prospective Evaluation using microsimulation methods</vt:lpstr>
      <vt:lpstr>Microsimulation modeling</vt:lpstr>
      <vt:lpstr>Application to redesign</vt:lpstr>
      <vt:lpstr>Natural history model</vt:lpstr>
      <vt:lpstr>Developing the natural history model </vt:lpstr>
      <vt:lpstr>Intervention model</vt:lpstr>
      <vt:lpstr>Intervention model (2)</vt:lpstr>
      <vt:lpstr>Examples of intervention model inputs </vt:lpstr>
      <vt:lpstr>Additional considerations</vt:lpstr>
      <vt:lpstr>Discussion</vt:lpstr>
      <vt:lpstr>Discussion (2)</vt:lpstr>
      <vt:lpstr>References</vt:lpstr>
      <vt:lpstr>References (2)</vt:lpstr>
      <vt:lpstr>Jeffrey M. Gonzalez  gonzalez.jeffrey@bls.gov    John L. Eltinge eltinge.john@bls.gov   Office of Survey Methods Research www.bls.gov/ore </vt:lpstr>
    </vt:vector>
  </TitlesOfParts>
  <Company>University of Maryland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the BLS Template (slide hidden from show; can be relocated or deleted)</dc:title>
  <dc:creator>Jeffrey Gonzalez</dc:creator>
  <cp:lastModifiedBy>gonzalez_j</cp:lastModifiedBy>
  <cp:revision>120</cp:revision>
  <dcterms:created xsi:type="dcterms:W3CDTF">2011-03-16T13:39:53Z</dcterms:created>
  <dcterms:modified xsi:type="dcterms:W3CDTF">2011-04-04T13:21:32Z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0x010100EAF25DF540B6144DBAE2F0DA44E3976D</vt:lpwstr>
  </property>
</Properties>
</file>